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9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26/04/34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26/04/34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26/04/34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26/04/34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شريط إلى الأعلى 3"/>
          <p:cNvSpPr/>
          <p:nvPr/>
        </p:nvSpPr>
        <p:spPr>
          <a:xfrm>
            <a:off x="2428860" y="357166"/>
            <a:ext cx="4429156" cy="1143008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المضاف إليه </a:t>
            </a:r>
            <a:endParaRPr lang="ar-SA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مخطط انسيابي: معالجة متعاقبة 6"/>
          <p:cNvSpPr/>
          <p:nvPr/>
        </p:nvSpPr>
        <p:spPr>
          <a:xfrm>
            <a:off x="2428860" y="2786058"/>
            <a:ext cx="4429156" cy="100013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ar-SA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يتم </a:t>
            </a:r>
            <a:r>
              <a:rPr lang="ar-SA" sz="32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به</a:t>
            </a:r>
            <a:r>
              <a:rPr lang="ar-SA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معنى المضاف</a:t>
            </a:r>
            <a:endParaRPr lang="ar-SA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شريط إلى الأعلى 1"/>
          <p:cNvSpPr/>
          <p:nvPr/>
        </p:nvSpPr>
        <p:spPr>
          <a:xfrm>
            <a:off x="2428860" y="357166"/>
            <a:ext cx="4429156" cy="1143008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المضاف إليه </a:t>
            </a:r>
            <a:endParaRPr lang="ar-SA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cxnSp>
        <p:nvCxnSpPr>
          <p:cNvPr id="4" name="رابط كسهم مستقيم 3"/>
          <p:cNvCxnSpPr/>
          <p:nvPr/>
        </p:nvCxnSpPr>
        <p:spPr>
          <a:xfrm rot="16200000" flipH="1">
            <a:off x="5536413" y="1750207"/>
            <a:ext cx="157163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5400000">
            <a:off x="2571736" y="1857364"/>
            <a:ext cx="171451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شكل بيضاوي 10"/>
          <p:cNvSpPr/>
          <p:nvPr/>
        </p:nvSpPr>
        <p:spPr>
          <a:xfrm>
            <a:off x="6143636" y="3071810"/>
            <a:ext cx="1643074" cy="121444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اسم ظاهر </a:t>
            </a:r>
            <a:endParaRPr lang="ar-SA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1857356" y="3286124"/>
            <a:ext cx="1785950" cy="114300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ضمير</a:t>
            </a:r>
            <a:endParaRPr lang="ar-SA" sz="4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شكل بيضاوي 1"/>
          <p:cNvSpPr/>
          <p:nvPr/>
        </p:nvSpPr>
        <p:spPr>
          <a:xfrm>
            <a:off x="6072198" y="214290"/>
            <a:ext cx="1643074" cy="121444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اسم ظاهر </a:t>
            </a:r>
            <a:endParaRPr lang="ar-SA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شكل بيضاوي 2"/>
          <p:cNvSpPr/>
          <p:nvPr/>
        </p:nvSpPr>
        <p:spPr>
          <a:xfrm>
            <a:off x="1785918" y="285728"/>
            <a:ext cx="1785950" cy="114300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ضمير</a:t>
            </a:r>
            <a:endParaRPr lang="ar-SA" sz="4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500034" y="2143116"/>
            <a:ext cx="3857652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مستطيل 3"/>
          <p:cNvSpPr/>
          <p:nvPr/>
        </p:nvSpPr>
        <p:spPr>
          <a:xfrm>
            <a:off x="428596" y="2357430"/>
            <a:ext cx="38643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الاعراب</a:t>
            </a:r>
            <a:r>
              <a:rPr lang="ar-SA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يكون مبنى </a:t>
            </a:r>
            <a:r>
              <a:rPr lang="ar-SA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فى</a:t>
            </a:r>
            <a:r>
              <a:rPr lang="ar-SA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محل جر </a:t>
            </a:r>
            <a:r>
              <a:rPr lang="ar-SA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بالاضافة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7" name="رابط كسهم مستقيم 6"/>
          <p:cNvCxnSpPr/>
          <p:nvPr/>
        </p:nvCxnSpPr>
        <p:spPr>
          <a:xfrm rot="5400000">
            <a:off x="2357422" y="1785926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rot="5400000">
            <a:off x="6858810" y="171369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" name="مستطيل مستدير الزوايا 9"/>
          <p:cNvSpPr/>
          <p:nvPr/>
        </p:nvSpPr>
        <p:spPr>
          <a:xfrm>
            <a:off x="5286380" y="1928802"/>
            <a:ext cx="3857620" cy="13573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429256" y="2000241"/>
            <a:ext cx="350043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spc="50" normalizeH="0" baseline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مفرد صحيح </a:t>
            </a:r>
            <a:r>
              <a:rPr kumimoji="0" lang="ar-SA" sz="2400" b="1" i="0" u="none" strike="noStrike" spc="50" normalizeH="0" baseline="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الاخر</a:t>
            </a:r>
            <a:r>
              <a:rPr kumimoji="0" lang="ar-SA" sz="2400" b="1" i="0" u="none" strike="noStrike" spc="50" normalizeH="0" baseline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 /جمع مؤنث سالم/جمع تكسير علامة </a:t>
            </a:r>
            <a:r>
              <a:rPr kumimoji="0" lang="ar-SA" sz="2400" b="1" i="0" u="none" strike="noStrike" spc="50" normalizeH="0" baseline="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الاعراب</a:t>
            </a:r>
            <a:r>
              <a:rPr kumimoji="0" lang="ar-SA" sz="2400" b="1" i="0" u="none" strike="noStrike" spc="50" normalizeH="0" baseline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 الكسرة الظاهرة</a:t>
            </a:r>
            <a:endParaRPr kumimoji="0" lang="ar-SA" sz="2400" b="1" i="0" u="none" strike="noStrike" spc="50" normalizeH="0" baseline="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4929190" y="3714752"/>
            <a:ext cx="4214810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ستطيل 10"/>
          <p:cNvSpPr/>
          <p:nvPr/>
        </p:nvSpPr>
        <p:spPr>
          <a:xfrm>
            <a:off x="4572000" y="378619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SA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مفرد معتل </a:t>
            </a:r>
            <a:r>
              <a:rPr lang="ar-SA" sz="24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الاخر</a:t>
            </a:r>
            <a:r>
              <a:rPr lang="ar-SA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(المقصور /المنقوص) علامة </a:t>
            </a:r>
            <a:r>
              <a:rPr lang="ar-SA" sz="24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الاعراب</a:t>
            </a:r>
            <a:r>
              <a:rPr lang="ar-SA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الكسرة المقدرة</a:t>
            </a:r>
            <a:endParaRPr lang="en-US" sz="2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cxnSp>
        <p:nvCxnSpPr>
          <p:cNvPr id="12" name="رابط كسهم مستقيم 11"/>
          <p:cNvCxnSpPr/>
          <p:nvPr/>
        </p:nvCxnSpPr>
        <p:spPr>
          <a:xfrm rot="5400000">
            <a:off x="6858810" y="3428206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/>
          <p:nvPr/>
        </p:nvCxnSpPr>
        <p:spPr>
          <a:xfrm rot="5400000">
            <a:off x="6858810" y="478552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6" name="مستطيل مستدير الزوايا 15"/>
          <p:cNvSpPr/>
          <p:nvPr/>
        </p:nvSpPr>
        <p:spPr>
          <a:xfrm>
            <a:off x="4929190" y="5000636"/>
            <a:ext cx="4214810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مستطيل 14"/>
          <p:cNvSpPr/>
          <p:nvPr/>
        </p:nvSpPr>
        <p:spPr>
          <a:xfrm>
            <a:off x="4857750" y="5143512"/>
            <a:ext cx="42862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مثنى /جمع مذكر سالم /</a:t>
            </a:r>
            <a:r>
              <a:rPr lang="ar-SA" sz="24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الاسماء</a:t>
            </a:r>
            <a:r>
              <a:rPr lang="ar-SA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الخمسة علامة </a:t>
            </a:r>
            <a:r>
              <a:rPr lang="ar-SA" sz="24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الاعراب</a:t>
            </a:r>
            <a:r>
              <a:rPr lang="ar-SA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الياء</a:t>
            </a:r>
            <a:endParaRPr lang="en-US" sz="2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4" grpId="0"/>
      <p:bldP spid="10" grpId="0" animBg="1"/>
      <p:bldP spid="14337" grpId="0"/>
      <p:bldP spid="13" grpId="0" animBg="1"/>
      <p:bldP spid="11" grpId="0"/>
      <p:bldP spid="16" grpId="0" animBg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بدون عنوان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5916" y="1"/>
            <a:ext cx="11509688" cy="7429528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56</Words>
  <PresentationFormat>عرض على الشاشة (3:4)‏</PresentationFormat>
  <Paragraphs>11</Paragraphs>
  <Slides>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سمة Office</vt:lpstr>
      <vt:lpstr>الشريحة 1</vt:lpstr>
      <vt:lpstr>الشريحة 2</vt:lpstr>
      <vt:lpstr>الشريحة 3</vt:lpstr>
      <vt:lpstr>الشريحة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ASUS</cp:lastModifiedBy>
  <cp:revision>9</cp:revision>
  <dcterms:created xsi:type="dcterms:W3CDTF">2013-03-08T11:43:55Z</dcterms:created>
  <dcterms:modified xsi:type="dcterms:W3CDTF">2013-03-08T13:13:45Z</dcterms:modified>
</cp:coreProperties>
</file>