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7"/>
  </p:notesMasterIdLst>
  <p:sldIdLst>
    <p:sldId id="304" r:id="rId2"/>
    <p:sldId id="305" r:id="rId3"/>
    <p:sldId id="306" r:id="rId4"/>
    <p:sldId id="307" r:id="rId5"/>
    <p:sldId id="308" r:id="rId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FF00"/>
    <a:srgbClr val="66FF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412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856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D782BDC8-7E57-4C4F-AA5F-84871A85C10D}" type="datetimeFigureOut">
              <a:rPr lang="ar-SA" smtClean="0"/>
              <a:pPr/>
              <a:t>04/04/33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F1D1E987-C031-4B3F-BEA0-9F36C4E90690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04/04/33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04/04/33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04/04/33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04/04/33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04/04/33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04/04/33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04/04/33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04/04/33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04/04/33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04/04/33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04/04/33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04/04/33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audio" Target="../media/audio1.wav"/><Relationship Id="rId7" Type="http://schemas.openxmlformats.org/officeDocument/2006/relationships/image" Target="../media/image6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audio" Target="../media/audio3.wav"/><Relationship Id="rId9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1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1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مستطيل 2"/>
          <p:cNvSpPr/>
          <p:nvPr/>
        </p:nvSpPr>
        <p:spPr>
          <a:xfrm>
            <a:off x="4562471" y="5528412"/>
            <a:ext cx="9765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ar-SA" sz="2400" b="1" dirty="0" smtClean="0">
                <a:solidFill>
                  <a:sysClr val="windowText" lastClr="000000"/>
                </a:solidFill>
              </a:rPr>
              <a:t>سيكرس</a:t>
            </a:r>
            <a:endParaRPr lang="ar-SA" sz="2400" b="1" dirty="0">
              <a:solidFill>
                <a:sysClr val="windowText" lastClr="000000"/>
              </a:solidFill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2115398" y="5542267"/>
            <a:ext cx="6976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ar-SA" sz="2400" b="1" dirty="0" smtClean="0">
                <a:solidFill>
                  <a:sysClr val="windowText" lastClr="000000"/>
                </a:solidFill>
              </a:rPr>
              <a:t>وطنه</a:t>
            </a:r>
            <a:endParaRPr lang="ar-SA" sz="2400" b="1" dirty="0">
              <a:solidFill>
                <a:sysClr val="windowText" lastClr="000000"/>
              </a:solidFill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5496368" y="5800309"/>
            <a:ext cx="60144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ar-SA" sz="2400" b="1" dirty="0" smtClean="0">
                <a:solidFill>
                  <a:sysClr val="windowText" lastClr="000000"/>
                </a:solidFill>
              </a:rPr>
              <a:t>الأب</a:t>
            </a:r>
            <a:endParaRPr lang="ar-SA" sz="2400" b="1" dirty="0">
              <a:solidFill>
                <a:sysClr val="windowText" lastClr="000000"/>
              </a:solidFill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1692225" y="5800309"/>
            <a:ext cx="7024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ar-SA" sz="2400" b="1" dirty="0" smtClean="0">
                <a:solidFill>
                  <a:sysClr val="windowText" lastClr="000000"/>
                </a:solidFill>
              </a:rPr>
              <a:t>أبنائه</a:t>
            </a:r>
            <a:endParaRPr lang="ar-SA" sz="2400" b="1" dirty="0">
              <a:solidFill>
                <a:sysClr val="windowText" lastClr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1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000100" y="1214422"/>
            <a:ext cx="2600325" cy="295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24069" y="1500174"/>
            <a:ext cx="1590675" cy="285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429256" y="3786190"/>
            <a:ext cx="1628775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571868" y="3786190"/>
            <a:ext cx="1552575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357290" y="3786190"/>
            <a:ext cx="1714512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مستطيل 7"/>
          <p:cNvSpPr/>
          <p:nvPr/>
        </p:nvSpPr>
        <p:spPr>
          <a:xfrm>
            <a:off x="6758868" y="4558153"/>
            <a:ext cx="3577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ar-SA" sz="2400" b="1" dirty="0" smtClean="0">
                <a:solidFill>
                  <a:srgbClr val="FF0000"/>
                </a:solidFill>
              </a:rPr>
              <a:t>4</a:t>
            </a:r>
            <a:endParaRPr lang="ar-SA" sz="2400" b="1" dirty="0">
              <a:solidFill>
                <a:srgbClr val="FF0000"/>
              </a:solidFill>
            </a:endParaRPr>
          </a:p>
        </p:txBody>
      </p:sp>
      <p:sp>
        <p:nvSpPr>
          <p:cNvPr id="9" name="مستطيل 8"/>
          <p:cNvSpPr/>
          <p:nvPr/>
        </p:nvSpPr>
        <p:spPr>
          <a:xfrm>
            <a:off x="6314222" y="4808705"/>
            <a:ext cx="3577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ar-SA" sz="2400" b="1" dirty="0" smtClean="0">
                <a:solidFill>
                  <a:srgbClr val="FF0000"/>
                </a:solidFill>
              </a:rPr>
              <a:t>3</a:t>
            </a:r>
            <a:endParaRPr lang="ar-SA" sz="2400" b="1" dirty="0">
              <a:solidFill>
                <a:srgbClr val="FF0000"/>
              </a:solidFill>
            </a:endParaRPr>
          </a:p>
        </p:txBody>
      </p:sp>
      <p:sp>
        <p:nvSpPr>
          <p:cNvPr id="10" name="مستطيل 9"/>
          <p:cNvSpPr/>
          <p:nvPr/>
        </p:nvSpPr>
        <p:spPr>
          <a:xfrm>
            <a:off x="5857884" y="5072074"/>
            <a:ext cx="3577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ar-SA" sz="2400" b="1" dirty="0" smtClean="0">
                <a:solidFill>
                  <a:srgbClr val="FF0000"/>
                </a:solidFill>
              </a:rPr>
              <a:t>1</a:t>
            </a:r>
            <a:endParaRPr lang="ar-SA" sz="2400" b="1" dirty="0">
              <a:solidFill>
                <a:srgbClr val="FF0000"/>
              </a:solidFill>
            </a:endParaRPr>
          </a:p>
        </p:txBody>
      </p:sp>
      <p:sp>
        <p:nvSpPr>
          <p:cNvPr id="11" name="مستطيل 10"/>
          <p:cNvSpPr/>
          <p:nvPr/>
        </p:nvSpPr>
        <p:spPr>
          <a:xfrm>
            <a:off x="5456966" y="5355663"/>
            <a:ext cx="3577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ar-SA" sz="2400" b="1" dirty="0" smtClean="0">
                <a:solidFill>
                  <a:srgbClr val="FF0000"/>
                </a:solidFill>
              </a:rPr>
              <a:t>2</a:t>
            </a:r>
            <a:endParaRPr lang="ar-SA" sz="2400" b="1" dirty="0">
              <a:solidFill>
                <a:srgbClr val="FF0000"/>
              </a:solidFill>
            </a:endParaRPr>
          </a:p>
        </p:txBody>
      </p:sp>
      <p:pic>
        <p:nvPicPr>
          <p:cNvPr id="9224" name="Picture 8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4110063" y="6143644"/>
            <a:ext cx="4105275" cy="280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80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 b="52083"/>
          <a:stretch>
            <a:fillRect/>
          </a:stretch>
        </p:blipFill>
        <p:spPr bwMode="auto">
          <a:xfrm>
            <a:off x="0" y="1"/>
            <a:ext cx="9143999" cy="6643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1492</TotalTime>
  <Words>8</Words>
  <PresentationFormat>عرض على الشاشة (3:4)‏</PresentationFormat>
  <Paragraphs>8</Paragraphs>
  <Slides>5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5</vt:i4>
      </vt:variant>
    </vt:vector>
  </HeadingPairs>
  <TitlesOfParts>
    <vt:vector size="6" baseType="lpstr">
      <vt:lpstr>سمة Office</vt:lpstr>
      <vt:lpstr>الشريحة 1</vt:lpstr>
      <vt:lpstr>الشريحة 2</vt:lpstr>
      <vt:lpstr>الشريحة 3</vt:lpstr>
      <vt:lpstr>الشريحة 4</vt:lpstr>
      <vt:lpstr>الشريحة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ابو وائل</dc:creator>
  <cp:lastModifiedBy>أبو وائل</cp:lastModifiedBy>
  <cp:revision>185</cp:revision>
  <dcterms:created xsi:type="dcterms:W3CDTF">2011-02-12T18:05:50Z</dcterms:created>
  <dcterms:modified xsi:type="dcterms:W3CDTF">2012-02-26T14:50:15Z</dcterms:modified>
</cp:coreProperties>
</file>