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3104" autoAdjust="0"/>
    <p:restoredTop sz="94660"/>
  </p:normalViewPr>
  <p:slideViewPr>
    <p:cSldViewPr>
      <p:cViewPr>
        <p:scale>
          <a:sx n="42" d="100"/>
          <a:sy n="42" d="100"/>
        </p:scale>
        <p:origin x="-1290"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55E9EAC-1419-46C5-A78E-A6387864BA78}" type="datetimeFigureOut">
              <a:rPr lang="ar-SA" smtClean="0"/>
              <a:t>08/04/1434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55E9EAC-1419-46C5-A78E-A6387864BA78}" type="datetimeFigureOut">
              <a:rPr lang="ar-SA" smtClean="0"/>
              <a:t>08/04/1434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55E9EAC-1419-46C5-A78E-A6387864BA78}" type="datetimeFigureOut">
              <a:rPr lang="ar-SA" smtClean="0"/>
              <a:t>08/04/1434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55E9EAC-1419-46C5-A78E-A6387864BA78}" type="datetimeFigureOut">
              <a:rPr lang="ar-SA" smtClean="0"/>
              <a:t>08/04/1434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55E9EAC-1419-46C5-A78E-A6387864BA78}" type="datetimeFigureOut">
              <a:rPr lang="ar-SA" smtClean="0"/>
              <a:t>08/04/1434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55E9EAC-1419-46C5-A78E-A6387864BA78}" type="datetimeFigureOut">
              <a:rPr lang="ar-SA" smtClean="0"/>
              <a:t>08/04/1434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55E9EAC-1419-46C5-A78E-A6387864BA78}" type="datetimeFigureOut">
              <a:rPr lang="ar-SA" smtClean="0"/>
              <a:t>08/04/1434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55E9EAC-1419-46C5-A78E-A6387864BA78}" type="datetimeFigureOut">
              <a:rPr lang="ar-SA" smtClean="0"/>
              <a:t>08/04/1434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55E9EAC-1419-46C5-A78E-A6387864BA78}" type="datetimeFigureOut">
              <a:rPr lang="ar-SA" smtClean="0"/>
              <a:t>08/04/1434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5E9EAC-1419-46C5-A78E-A6387864BA78}" type="datetimeFigureOut">
              <a:rPr lang="ar-SA" smtClean="0"/>
              <a:t>08/04/1434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5E9EAC-1419-46C5-A78E-A6387864BA78}" type="datetimeFigureOut">
              <a:rPr lang="ar-SA" smtClean="0"/>
              <a:t>08/04/1434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E329097-23D1-4B17-BC25-18C7BAEBFAE2}"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E9EAC-1419-46C5-A78E-A6387864BA78}" type="datetimeFigureOut">
              <a:rPr lang="ar-SA" smtClean="0"/>
              <a:t>08/04/1434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E329097-23D1-4B17-BC25-18C7BAEBFAE2}"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8.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winners.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transition spd="slow">
    <p:dissolve/>
    <p:sndAc>
      <p:stSnd>
        <p:snd r:embed="rId2" name="explod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jpeg"/>
          <p:cNvPicPr>
            <a:picLocks noChangeAspect="1"/>
          </p:cNvPicPr>
          <p:nvPr/>
        </p:nvPicPr>
        <p:blipFill>
          <a:blip r:embed="rId3"/>
          <a:stretch>
            <a:fillRect/>
          </a:stretch>
        </p:blipFill>
        <p:spPr>
          <a:xfrm>
            <a:off x="0" y="0"/>
            <a:ext cx="9144000" cy="6858000"/>
          </a:xfrm>
          <a:prstGeom prst="rect">
            <a:avLst/>
          </a:prstGeom>
        </p:spPr>
      </p:pic>
      <p:sp>
        <p:nvSpPr>
          <p:cNvPr id="3" name="عنوان 2"/>
          <p:cNvSpPr>
            <a:spLocks noGrp="1"/>
          </p:cNvSpPr>
          <p:nvPr>
            <p:ph type="ctrTitle"/>
          </p:nvPr>
        </p:nvSpPr>
        <p:spPr>
          <a:xfrm rot="20880513">
            <a:off x="81467" y="683556"/>
            <a:ext cx="6736741" cy="1491780"/>
          </a:xfrm>
        </p:spPr>
        <p:txBody>
          <a:bodyPr>
            <a:normAutofit/>
          </a:bodyPr>
          <a:lstStyle/>
          <a:p>
            <a:r>
              <a:rPr lang="en-US" sz="8000" dirty="0" smtClean="0"/>
              <a:t>Module:2</a:t>
            </a:r>
            <a:endParaRPr lang="ar-SA" sz="8000" dirty="0"/>
          </a:p>
        </p:txBody>
      </p:sp>
      <p:sp>
        <p:nvSpPr>
          <p:cNvPr id="4" name="عنوان فرعي 3"/>
          <p:cNvSpPr>
            <a:spLocks noGrp="1"/>
          </p:cNvSpPr>
          <p:nvPr>
            <p:ph type="subTitle" idx="1"/>
          </p:nvPr>
        </p:nvSpPr>
        <p:spPr>
          <a:xfrm rot="20387516">
            <a:off x="1177236" y="3409004"/>
            <a:ext cx="6400800" cy="1752600"/>
          </a:xfrm>
        </p:spPr>
        <p:txBody>
          <a:bodyPr>
            <a:normAutofit fontScale="92500"/>
          </a:bodyPr>
          <a:lstStyle/>
          <a:p>
            <a:r>
              <a:rPr lang="en-US" sz="8000" dirty="0" smtClean="0">
                <a:solidFill>
                  <a:schemeClr val="tx1">
                    <a:lumMod val="95000"/>
                    <a:lumOff val="5000"/>
                  </a:schemeClr>
                </a:solidFill>
              </a:rPr>
              <a:t>Record breaker</a:t>
            </a:r>
            <a:endParaRPr lang="ar-SA" sz="8000" dirty="0">
              <a:solidFill>
                <a:schemeClr val="tx1">
                  <a:lumMod val="95000"/>
                  <a:lumOff val="5000"/>
                </a:schemeClr>
              </a:solidFill>
            </a:endParaRPr>
          </a:p>
        </p:txBody>
      </p:sp>
    </p:spTree>
  </p:cSld>
  <p:clrMapOvr>
    <a:masterClrMapping/>
  </p:clrMapOvr>
  <p:transition spd="slow">
    <p:wedge/>
    <p:sndAc>
      <p:stSnd>
        <p:snd r:embed="rId2" name="push.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فهرس.jpeg"/>
          <p:cNvPicPr>
            <a:picLocks noChangeAspect="1"/>
          </p:cNvPicPr>
          <p:nvPr/>
        </p:nvPicPr>
        <p:blipFill>
          <a:blip r:embed="rId3"/>
          <a:stretch>
            <a:fillRect/>
          </a:stretch>
        </p:blipFill>
        <p:spPr>
          <a:xfrm>
            <a:off x="0" y="0"/>
            <a:ext cx="9144000" cy="6858000"/>
          </a:xfrm>
          <a:prstGeom prst="rect">
            <a:avLst/>
          </a:prstGeom>
        </p:spPr>
      </p:pic>
      <p:sp>
        <p:nvSpPr>
          <p:cNvPr id="3" name="عنوان 2"/>
          <p:cNvSpPr>
            <a:spLocks noGrp="1"/>
          </p:cNvSpPr>
          <p:nvPr>
            <p:ph type="title"/>
          </p:nvPr>
        </p:nvSpPr>
        <p:spPr/>
        <p:txBody>
          <a:bodyPr>
            <a:noAutofit/>
          </a:bodyPr>
          <a:lstStyle/>
          <a:p>
            <a:r>
              <a:rPr lang="en-US" sz="8000" dirty="0" smtClean="0"/>
              <a:t>Warm-up</a:t>
            </a:r>
            <a:endParaRPr lang="ar-SA" sz="8000" dirty="0"/>
          </a:p>
        </p:txBody>
      </p:sp>
      <p:sp>
        <p:nvSpPr>
          <p:cNvPr id="4" name="عنصر نائب للمحتوى 3"/>
          <p:cNvSpPr>
            <a:spLocks noGrp="1"/>
          </p:cNvSpPr>
          <p:nvPr>
            <p:ph idx="1"/>
          </p:nvPr>
        </p:nvSpPr>
        <p:spPr/>
        <p:txBody>
          <a:bodyPr>
            <a:normAutofit/>
          </a:bodyPr>
          <a:lstStyle/>
          <a:p>
            <a:r>
              <a:rPr lang="en-US" sz="4800" dirty="0" smtClean="0"/>
              <a:t>1-where are the people?</a:t>
            </a:r>
          </a:p>
          <a:p>
            <a:r>
              <a:rPr lang="en-US" sz="4800" dirty="0" smtClean="0"/>
              <a:t>2-what’s the weather like?</a:t>
            </a:r>
          </a:p>
          <a:p>
            <a:r>
              <a:rPr lang="en-US" sz="4800" dirty="0" smtClean="0"/>
              <a:t>3-what are the people doing?</a:t>
            </a:r>
          </a:p>
          <a:p>
            <a:r>
              <a:rPr lang="en-US" sz="4800" dirty="0" smtClean="0"/>
              <a:t>4-how do you thing they feel?</a:t>
            </a:r>
          </a:p>
          <a:p>
            <a:pPr>
              <a:buNone/>
            </a:pPr>
            <a:endParaRPr lang="ar-SA" sz="4800" dirty="0"/>
          </a:p>
        </p:txBody>
      </p:sp>
    </p:spTree>
  </p:cSld>
  <p:clrMapOvr>
    <a:masterClrMapping/>
  </p:clrMapOvr>
  <p:transition spd="slow">
    <p:zoom/>
    <p:sndAc>
      <p:stSnd>
        <p:snd r:embed="rId2" name="voltage.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امم.jpeg"/>
          <p:cNvPicPr>
            <a:picLocks noChangeAspect="1"/>
          </p:cNvPicPr>
          <p:nvPr/>
        </p:nvPicPr>
        <p:blipFill>
          <a:blip r:embed="rId3"/>
          <a:stretch>
            <a:fillRect/>
          </a:stretch>
        </p:blipFill>
        <p:spPr>
          <a:xfrm>
            <a:off x="0" y="0"/>
            <a:ext cx="9144000" cy="6858000"/>
          </a:xfrm>
          <a:prstGeom prst="rect">
            <a:avLst/>
          </a:prstGeom>
        </p:spPr>
      </p:pic>
      <p:sp>
        <p:nvSpPr>
          <p:cNvPr id="3" name="عنوان 2"/>
          <p:cNvSpPr>
            <a:spLocks noGrp="1"/>
          </p:cNvSpPr>
          <p:nvPr>
            <p:ph type="title"/>
          </p:nvPr>
        </p:nvSpPr>
        <p:spPr/>
        <p:txBody>
          <a:bodyPr>
            <a:noAutofit/>
          </a:bodyPr>
          <a:lstStyle/>
          <a:p>
            <a:r>
              <a:rPr lang="en-US" sz="5400" dirty="0" smtClean="0"/>
              <a:t>Together to the south pole</a:t>
            </a:r>
            <a:endParaRPr lang="ar-SA" sz="5400" dirty="0"/>
          </a:p>
        </p:txBody>
      </p:sp>
      <p:sp>
        <p:nvSpPr>
          <p:cNvPr id="4" name="عنصر نائب للمحتوى 3"/>
          <p:cNvSpPr>
            <a:spLocks noGrp="1"/>
          </p:cNvSpPr>
          <p:nvPr>
            <p:ph idx="1"/>
          </p:nvPr>
        </p:nvSpPr>
        <p:spPr/>
        <p:txBody>
          <a:bodyPr>
            <a:normAutofit/>
          </a:bodyPr>
          <a:lstStyle/>
          <a:p>
            <a:r>
              <a:rPr lang="en-US" sz="4400" dirty="0" smtClean="0"/>
              <a:t>Waleed</a:t>
            </a:r>
            <a:r>
              <a:rPr lang="en-US" sz="4400" dirty="0"/>
              <a:t> </a:t>
            </a:r>
            <a:r>
              <a:rPr lang="en-US" sz="4400" dirty="0" smtClean="0"/>
              <a:t>, haytham and Mohammad are the first Saudis to go to the south pole by land </a:t>
            </a:r>
            <a:r>
              <a:rPr lang="en-US" sz="5400" dirty="0" smtClean="0"/>
              <a:t>…</a:t>
            </a:r>
            <a:endParaRPr lang="ar-SA" sz="5400" dirty="0"/>
          </a:p>
        </p:txBody>
      </p:sp>
    </p:spTree>
  </p:cSld>
  <p:clrMapOvr>
    <a:masterClrMapping/>
  </p:clrMapOvr>
  <p:transition spd="slow">
    <p:wheel spokes="3"/>
    <p:sndAc>
      <p:stSnd>
        <p:snd r:embed="rId2" name="drumroll.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دنه.jpeg"/>
          <p:cNvPicPr>
            <a:picLocks noChangeAspect="1"/>
          </p:cNvPicPr>
          <p:nvPr/>
        </p:nvPicPr>
        <p:blipFill>
          <a:blip r:embed="rId3"/>
          <a:stretch>
            <a:fillRect/>
          </a:stretch>
        </p:blipFill>
        <p:spPr>
          <a:xfrm>
            <a:off x="0" y="0"/>
            <a:ext cx="9144000" cy="6858000"/>
          </a:xfrm>
          <a:prstGeom prst="rect">
            <a:avLst/>
          </a:prstGeom>
        </p:spPr>
      </p:pic>
      <p:sp>
        <p:nvSpPr>
          <p:cNvPr id="3" name="عنوان 2"/>
          <p:cNvSpPr>
            <a:spLocks noGrp="1"/>
          </p:cNvSpPr>
          <p:nvPr>
            <p:ph type="title"/>
          </p:nvPr>
        </p:nvSpPr>
        <p:spPr/>
        <p:txBody>
          <a:bodyPr/>
          <a:lstStyle/>
          <a:p>
            <a:r>
              <a:rPr lang="en-US" dirty="0" smtClean="0"/>
              <a:t> </a:t>
            </a:r>
            <a:endParaRPr lang="ar-SA" dirty="0"/>
          </a:p>
        </p:txBody>
      </p:sp>
      <p:sp>
        <p:nvSpPr>
          <p:cNvPr id="4" name="عنصر نائب للمحتوى 3"/>
          <p:cNvSpPr>
            <a:spLocks noGrp="1"/>
          </p:cNvSpPr>
          <p:nvPr>
            <p:ph idx="1"/>
          </p:nvPr>
        </p:nvSpPr>
        <p:spPr/>
        <p:txBody>
          <a:bodyPr>
            <a:normAutofit/>
          </a:bodyPr>
          <a:lstStyle/>
          <a:p>
            <a:r>
              <a:rPr lang="en-US" sz="2800" dirty="0" smtClean="0"/>
              <a:t> </a:t>
            </a:r>
            <a:r>
              <a:rPr lang="en-US" sz="2800" dirty="0" smtClean="0">
                <a:cs typeface="Aharoni" pitchFamily="2" charset="-79"/>
              </a:rPr>
              <a:t>on 10</a:t>
            </a:r>
            <a:r>
              <a:rPr lang="en-US" sz="2800" baseline="30000" dirty="0" smtClean="0">
                <a:cs typeface="Aharoni" pitchFamily="2" charset="-79"/>
              </a:rPr>
              <a:t>th</a:t>
            </a:r>
            <a:r>
              <a:rPr lang="en-US" sz="2800" dirty="0" smtClean="0">
                <a:cs typeface="Aharoni" pitchFamily="2" charset="-79"/>
              </a:rPr>
              <a:t> December 2011,a Saudi Arabian went over land to the south pole for the first time Mustafa Omar  and Ibrahim were the first Saudi at the south pole when they flew there in 1989. Antarctica is one of the hardest places in the world for exploration because of dangers like the wind and the cold. Businessman waleed zahid and his sons, Haytham and Mohammad, decided to take the challenge of skiing to the south pole.</a:t>
            </a:r>
            <a:endParaRPr lang="ar-SA" sz="2800" dirty="0"/>
          </a:p>
        </p:txBody>
      </p:sp>
    </p:spTree>
  </p:cSld>
  <p:clrMapOvr>
    <a:masterClrMapping/>
  </p:clrMapOvr>
  <p:transition spd="slow">
    <p:wheel/>
    <p:sndAc>
      <p:stSnd>
        <p:snd r:embed="rId2" name="whoosh.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الف.jpeg"/>
          <p:cNvPicPr>
            <a:picLocks noChangeAspect="1"/>
          </p:cNvPicPr>
          <p:nvPr/>
        </p:nvPicPr>
        <p:blipFill>
          <a:blip r:embed="rId3"/>
          <a:stretch>
            <a:fillRect/>
          </a:stretch>
        </p:blipFill>
        <p:spPr>
          <a:xfrm>
            <a:off x="0" y="1"/>
            <a:ext cx="9144000" cy="6858000"/>
          </a:xfrm>
          <a:prstGeom prst="rect">
            <a:avLst/>
          </a:prstGeom>
        </p:spPr>
      </p:pic>
      <p:sp>
        <p:nvSpPr>
          <p:cNvPr id="5" name="عنوان 4"/>
          <p:cNvSpPr>
            <a:spLocks noGrp="1"/>
          </p:cNvSpPr>
          <p:nvPr>
            <p:ph type="title"/>
          </p:nvPr>
        </p:nvSpPr>
        <p:spPr/>
        <p:txBody>
          <a:bodyPr/>
          <a:lstStyle/>
          <a:p>
            <a:r>
              <a:rPr lang="en-US" dirty="0" smtClean="0"/>
              <a:t> </a:t>
            </a:r>
            <a:endParaRPr lang="ar-SA" dirty="0"/>
          </a:p>
        </p:txBody>
      </p:sp>
      <p:sp>
        <p:nvSpPr>
          <p:cNvPr id="6" name="عنصر نائب للمحتوى 5"/>
          <p:cNvSpPr>
            <a:spLocks noGrp="1"/>
          </p:cNvSpPr>
          <p:nvPr>
            <p:ph idx="1"/>
          </p:nvPr>
        </p:nvSpPr>
        <p:spPr/>
        <p:txBody>
          <a:bodyPr>
            <a:normAutofit fontScale="92500"/>
          </a:bodyPr>
          <a:lstStyle/>
          <a:p>
            <a:r>
              <a:rPr lang="en-US" dirty="0" smtClean="0"/>
              <a:t>Months of training and </a:t>
            </a:r>
            <a:endParaRPr lang="en-US" dirty="0"/>
          </a:p>
          <a:p>
            <a:pPr>
              <a:buNone/>
            </a:pPr>
            <a:r>
              <a:rPr lang="en-US" dirty="0" smtClean="0"/>
              <a:t>preparation began they had to get lots of equipment and information. The cold weather is not the only problem at the south pole. The sun for example, shines from October to February-there is no night So they had to be careful not to get burned. They had to train very hard because the south pole is a difficult location for skiing. It is 2,835m high, which makes it hard to breathe.</a:t>
            </a:r>
            <a:endParaRPr lang="ar-SA" dirty="0"/>
          </a:p>
        </p:txBody>
      </p:sp>
    </p:spTree>
  </p:cSld>
  <p:clrMapOvr>
    <a:masterClrMapping/>
  </p:clrMapOvr>
  <p:transition spd="slow">
    <p:comb dir="vert"/>
    <p:sndAc>
      <p:stSnd>
        <p:snd r:embed="rId2" name="wind.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هاع.jpeg"/>
          <p:cNvPicPr>
            <a:picLocks noChangeAspect="1"/>
          </p:cNvPicPr>
          <p:nvPr/>
        </p:nvPicPr>
        <p:blipFill>
          <a:blip r:embed="rId3"/>
          <a:stretch>
            <a:fillRect/>
          </a:stretch>
        </p:blipFill>
        <p:spPr>
          <a:xfrm>
            <a:off x="1" y="-357214"/>
            <a:ext cx="9144000" cy="7215214"/>
          </a:xfrm>
          <a:prstGeom prst="rect">
            <a:avLst/>
          </a:prstGeom>
        </p:spPr>
      </p:pic>
      <p:sp>
        <p:nvSpPr>
          <p:cNvPr id="3" name="عنوان 2"/>
          <p:cNvSpPr>
            <a:spLocks noGrp="1"/>
          </p:cNvSpPr>
          <p:nvPr>
            <p:ph type="title"/>
          </p:nvPr>
        </p:nvSpPr>
        <p:spPr/>
        <p:txBody>
          <a:bodyPr/>
          <a:lstStyle/>
          <a:p>
            <a:r>
              <a:rPr lang="en-US" dirty="0" smtClean="0"/>
              <a:t> </a:t>
            </a:r>
            <a:endParaRPr lang="ar-SA" dirty="0"/>
          </a:p>
        </p:txBody>
      </p:sp>
      <p:sp>
        <p:nvSpPr>
          <p:cNvPr id="4" name="عنصر نائب للمحتوى 3"/>
          <p:cNvSpPr>
            <a:spLocks noGrp="1"/>
          </p:cNvSpPr>
          <p:nvPr>
            <p:ph idx="1"/>
          </p:nvPr>
        </p:nvSpPr>
        <p:spPr/>
        <p:txBody>
          <a:bodyPr/>
          <a:lstStyle/>
          <a:p>
            <a:r>
              <a:rPr lang="en-US" dirty="0" smtClean="0"/>
              <a:t>In December they started the journey the main difficulty was the weather the temperatu was below -30c, and there were strong winds and storms. On some days, the storms meant they could not continue. The needed all their determination to wait for the storms to stop. They wanted to get there for waleed’S 60</a:t>
            </a:r>
            <a:r>
              <a:rPr lang="en-US" baseline="30000" dirty="0" smtClean="0"/>
              <a:t>TH</a:t>
            </a:r>
            <a:r>
              <a:rPr lang="en-US" dirty="0" smtClean="0"/>
              <a:t> birthday on 7</a:t>
            </a:r>
            <a:r>
              <a:rPr lang="en-US" baseline="30000" dirty="0" smtClean="0"/>
              <a:t>th</a:t>
            </a:r>
            <a:r>
              <a:rPr lang="en-US" dirty="0" smtClean="0"/>
              <a:t> December, but it took three days longet. </a:t>
            </a:r>
            <a:endParaRPr lang="ar-SA" dirty="0"/>
          </a:p>
        </p:txBody>
      </p:sp>
    </p:spTree>
  </p:cSld>
  <p:clrMapOvr>
    <a:masterClrMapping/>
  </p:clrMapOvr>
  <p:transition spd="slow">
    <p:strips dir="ld"/>
    <p:sndAc>
      <p:stSnd>
        <p:snd r:embed="rId2" name="breeze.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لثيغ.jpeg"/>
          <p:cNvPicPr>
            <a:picLocks noChangeAspect="1"/>
          </p:cNvPicPr>
          <p:nvPr/>
        </p:nvPicPr>
        <p:blipFill>
          <a:blip r:embed="rId3"/>
          <a:stretch>
            <a:fillRect/>
          </a:stretch>
        </p:blipFill>
        <p:spPr>
          <a:xfrm>
            <a:off x="0" y="0"/>
            <a:ext cx="9143999" cy="6857999"/>
          </a:xfrm>
          <a:prstGeom prst="rect">
            <a:avLst/>
          </a:prstGeom>
        </p:spPr>
      </p:pic>
      <p:sp>
        <p:nvSpPr>
          <p:cNvPr id="3" name="عنوان 2"/>
          <p:cNvSpPr>
            <a:spLocks noGrp="1"/>
          </p:cNvSpPr>
          <p:nvPr>
            <p:ph type="title"/>
          </p:nvPr>
        </p:nvSpPr>
        <p:spPr/>
        <p:txBody>
          <a:bodyPr/>
          <a:lstStyle/>
          <a:p>
            <a:r>
              <a:rPr lang="en-US" dirty="0" smtClean="0"/>
              <a:t> </a:t>
            </a:r>
            <a:endParaRPr lang="ar-SA" dirty="0"/>
          </a:p>
        </p:txBody>
      </p:sp>
      <p:sp>
        <p:nvSpPr>
          <p:cNvPr id="4" name="عنصر نائب للمحتوى 3"/>
          <p:cNvSpPr>
            <a:spLocks noGrp="1"/>
          </p:cNvSpPr>
          <p:nvPr>
            <p:ph idx="1"/>
          </p:nvPr>
        </p:nvSpPr>
        <p:spPr/>
        <p:txBody>
          <a:bodyPr/>
          <a:lstStyle/>
          <a:p>
            <a:r>
              <a:rPr lang="en-US" dirty="0" smtClean="0"/>
              <a:t>Finally, they saw the south pole from 15km away. They were very tired. when they got there, they had a family celebration. The pain was over, they showed incredible bravery, and their achievement was truly great.</a:t>
            </a:r>
            <a:endParaRPr lang="ar-SA" dirty="0"/>
          </a:p>
        </p:txBody>
      </p:sp>
    </p:spTree>
  </p:cSld>
  <p:clrMapOvr>
    <a:masterClrMapping/>
  </p:clrMapOvr>
  <p:transition spd="slow">
    <p:wedge/>
    <p:sndAc>
      <p:stSnd>
        <p:snd r:embed="rId2" name="whoosh.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شل.jpeg"/>
          <p:cNvPicPr>
            <a:picLocks noChangeAspect="1"/>
          </p:cNvPicPr>
          <p:nvPr/>
        </p:nvPicPr>
        <p:blipFill>
          <a:blip r:embed="rId3"/>
          <a:stretch>
            <a:fillRect/>
          </a:stretch>
        </p:blipFill>
        <p:spPr>
          <a:xfrm>
            <a:off x="0" y="0"/>
            <a:ext cx="9144000" cy="6858000"/>
          </a:xfrm>
          <a:prstGeom prst="rect">
            <a:avLst/>
          </a:prstGeom>
        </p:spPr>
      </p:pic>
      <p:sp>
        <p:nvSpPr>
          <p:cNvPr id="3" name="عنوان 2"/>
          <p:cNvSpPr>
            <a:spLocks noGrp="1"/>
          </p:cNvSpPr>
          <p:nvPr>
            <p:ph type="title"/>
          </p:nvPr>
        </p:nvSpPr>
        <p:spPr/>
        <p:txBody>
          <a:bodyPr>
            <a:noAutofit/>
          </a:bodyPr>
          <a:lstStyle/>
          <a:p>
            <a:r>
              <a:rPr lang="en-US" sz="8000" dirty="0" smtClean="0"/>
              <a:t>Done by:</a:t>
            </a:r>
            <a:endParaRPr lang="ar-SA" sz="8000" dirty="0"/>
          </a:p>
        </p:txBody>
      </p:sp>
      <p:sp>
        <p:nvSpPr>
          <p:cNvPr id="4" name="عنصر نائب للمحتوى 3"/>
          <p:cNvSpPr>
            <a:spLocks noGrp="1"/>
          </p:cNvSpPr>
          <p:nvPr>
            <p:ph idx="1"/>
          </p:nvPr>
        </p:nvSpPr>
        <p:spPr/>
        <p:txBody>
          <a:bodyPr>
            <a:noAutofit/>
          </a:bodyPr>
          <a:lstStyle/>
          <a:p>
            <a:r>
              <a:rPr lang="en-US" sz="6600" dirty="0" smtClean="0"/>
              <a:t>Arwa shahat</a:t>
            </a:r>
          </a:p>
          <a:p>
            <a:r>
              <a:rPr lang="en-US" sz="6600" dirty="0" smtClean="0"/>
              <a:t>Sba al-3ofe </a:t>
            </a:r>
          </a:p>
          <a:p>
            <a:r>
              <a:rPr lang="en-US" sz="6600" dirty="0" smtClean="0"/>
              <a:t>Roan al-s7eme</a:t>
            </a:r>
            <a:endParaRPr lang="en-US" sz="6600" dirty="0"/>
          </a:p>
          <a:p>
            <a:r>
              <a:rPr lang="en-US" sz="6600" dirty="0" smtClean="0"/>
              <a:t>Shog al-</a:t>
            </a:r>
            <a:r>
              <a:rPr lang="en-US" sz="6600" dirty="0" err="1" smtClean="0"/>
              <a:t>rdade</a:t>
            </a:r>
            <a:endParaRPr lang="en-US" sz="6600" dirty="0" smtClean="0"/>
          </a:p>
        </p:txBody>
      </p:sp>
    </p:spTree>
  </p:cSld>
  <p:clrMapOvr>
    <a:masterClrMapping/>
  </p:clrMapOvr>
  <p:transition spd="slow">
    <p:blinds dir="vert"/>
    <p:sndAc>
      <p:stSnd>
        <p:snd r:embed="rId2" name="applause.wav" builtIn="1"/>
      </p:stSnd>
    </p:sndAc>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345</Words>
  <Application>Microsoft Office PowerPoint</Application>
  <PresentationFormat>عرض على الشاشة (3:4)‏</PresentationFormat>
  <Paragraphs>23</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سمة Office</vt:lpstr>
      <vt:lpstr>الشريحة 1</vt:lpstr>
      <vt:lpstr>Module:2</vt:lpstr>
      <vt:lpstr>Warm-up</vt:lpstr>
      <vt:lpstr>Together to the south pole</vt:lpstr>
      <vt:lpstr> </vt:lpstr>
      <vt:lpstr> </vt:lpstr>
      <vt:lpstr> </vt:lpstr>
      <vt:lpstr> </vt:lpstr>
      <vt:lpstr>Done by: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xp</dc:creator>
  <cp:lastModifiedBy>xp</cp:lastModifiedBy>
  <cp:revision>30</cp:revision>
  <dcterms:created xsi:type="dcterms:W3CDTF">2013-02-18T11:22:30Z</dcterms:created>
  <dcterms:modified xsi:type="dcterms:W3CDTF">2013-02-18T16:03:47Z</dcterms:modified>
</cp:coreProperties>
</file>