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3" r:id="rId16"/>
    <p:sldId id="270" r:id="rId17"/>
    <p:sldId id="271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59" d="100"/>
          <a:sy n="59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F133E9E-0BB6-41CA-A9EB-04296663CAAA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AFFAF73-0978-4C2F-8E93-3AA0F4E70EA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FAF73-0978-4C2F-8E93-3AA0F4E70EAD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5C52-3549-4313-9D35-BACE468B48B3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22A3-BF42-40D0-BDC0-E2209B40F0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5C52-3549-4313-9D35-BACE468B48B3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22A3-BF42-40D0-BDC0-E2209B40F0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5C52-3549-4313-9D35-BACE468B48B3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22A3-BF42-40D0-BDC0-E2209B40F0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5C52-3549-4313-9D35-BACE468B48B3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22A3-BF42-40D0-BDC0-E2209B40F0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5C52-3549-4313-9D35-BACE468B48B3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22A3-BF42-40D0-BDC0-E2209B40F0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5C52-3549-4313-9D35-BACE468B48B3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22A3-BF42-40D0-BDC0-E2209B40F0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5C52-3549-4313-9D35-BACE468B48B3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22A3-BF42-40D0-BDC0-E2209B40F0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5C52-3549-4313-9D35-BACE468B48B3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22A3-BF42-40D0-BDC0-E2209B40F0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5C52-3549-4313-9D35-BACE468B48B3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22A3-BF42-40D0-BDC0-E2209B40F0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5C52-3549-4313-9D35-BACE468B48B3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422A3-BF42-40D0-BDC0-E2209B40F03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5C52-3549-4313-9D35-BACE468B48B3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39422A3-BF42-40D0-BDC0-E2209B40F03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2C5C52-3549-4313-9D35-BACE468B48B3}" type="datetimeFigureOut">
              <a:rPr lang="ar-SA" smtClean="0"/>
              <a:pPr/>
              <a:t>03/03/34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9422A3-BF42-40D0-BDC0-E2209B40F03F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accent4">
                    <a:lumMod val="75000"/>
                  </a:schemeClr>
                </a:solidFill>
              </a:rPr>
              <a:t>بحثي ......</a:t>
            </a:r>
            <a:endParaRPr lang="ar-SA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57620" y="1935480"/>
            <a:ext cx="4829180" cy="43891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SA" sz="4400" dirty="0" smtClean="0">
                <a:solidFill>
                  <a:schemeClr val="accent4">
                    <a:lumMod val="75000"/>
                  </a:schemeClr>
                </a:solidFill>
              </a:rPr>
              <a:t>ورد ذكر الخبز في سورة يوسف عليه السلام </a:t>
            </a:r>
          </a:p>
          <a:p>
            <a:pPr>
              <a:buNone/>
            </a:pPr>
            <a:r>
              <a:rPr lang="ar-SA" sz="4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ar-SA" sz="4400" dirty="0" smtClean="0">
                <a:solidFill>
                  <a:schemeClr val="accent2">
                    <a:lumMod val="75000"/>
                  </a:schemeClr>
                </a:solidFill>
              </a:rPr>
              <a:t>ابحثي عن </a:t>
            </a:r>
            <a:r>
              <a:rPr lang="ar-SA" sz="4400" dirty="0" smtClean="0">
                <a:solidFill>
                  <a:schemeClr val="accent2">
                    <a:lumMod val="75000"/>
                  </a:schemeClr>
                </a:solidFill>
              </a:rPr>
              <a:t>الآية </a:t>
            </a:r>
            <a:r>
              <a:rPr lang="ar-SA" sz="4400" dirty="0" smtClean="0">
                <a:solidFill>
                  <a:schemeClr val="accent2">
                    <a:lumMod val="75000"/>
                  </a:schemeClr>
                </a:solidFill>
              </a:rPr>
              <a:t>ودونيها في بطاقة وضعيها في سجل الإنجاز</a:t>
            </a:r>
            <a:endParaRPr lang="ar-SA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530" name="AutoShape 2" descr="data:image/jpeg;base64,/9j/4AAQSkZJRgABAQAAAQABAAD/2wCEAAkGBwgHBgkIBwgKCgkLDRYPDQwMDRsUFRAWIB0iIiAdHx8kKDQsJCYxJx8fLT0tMTU3Ojo6Iys/RD84QzQ5OjcBCgoKDQwNGg8PGjclHyU3Nzc3Nzc3Nzc3Nzc3Nzc3Nzc3Nzc3Nzc3Nzc3Nzc3Nzc3Nzc3Nzc3Nzc3Nzc3Nzc3N//AABEIAKEAogMBIgACEQEDEQH/xAAbAAEAAQUBAAAAAAAAAAAAAAAABgEDBAUHAv/EADsQAAICAQIEBAQDBgMJAAAAAAABAgMEBREGEiExE0FRYSJxgZEUI6EHFTJCYtFygvAkJTNSU7HB0vH/xAAZAQEBAAMBAAAAAAAAAAAAAAAAAQIDBQT/xAAgEQEAAwEAAQQDAAAAAAAAAAAAAQIDETEFIVFhEiJB/9oADAMBAAIRAxEAPwDuIAAAAAAABQqAKFQAAAAAAAAAAAAAAAAAAAAAAAAAAAAAGLlZKr3jF/F5gX5WRj5r7nnxkayWR7nn8T7gbVXI9xkpLdM0/wCI9y5XluLWz+gG2B4qsVsFOPmewAAAAAAAAAAAAAAAAAAApJpJt9kRi/Kdlkpt9ySZG7osS78r2+xBJZG/mBsnke54eSvNlmuluMPEcpW2f8OmC+JmdRw9K3aWXf4S/wCnBpv79v0YFmiU8iXLSuZ/MvzpyqlvOmaS9jNr0TTa/wCa9v18aS/7F39107fkZmZW/a+Ul9pbonuvspomRzqdb8uqNsRm7H1TSbnlUKGbVt8e0eWe3y8/p9jMxuJNPvlXGE2pTW7TXb+5UboFE91v6lQAAAAAAAAAAAAAAAAKPsc91GmeHqlmNCPNPn/Lj6p9UdCfzIFizlm6tk58lunJqL9F/wDNgN3ptccODlvz3SXx2Pu/Zei9jInkSfdmLDqe+Rge/Gl6nqORJeZa5GZGNhue0rOkfT1AzMaUpV8z369iIcaYMce2ObipVuTTs26Lm36S+vZ/Qmctorq0kRziqyuVLScZpx2ku4G70bLjZp+MpyfieHHfm7t7GyIBg5spQj8TTiTymXPTCXrFMD2AAAAAAAAAAABRyS6t7ICp4ssjXBzm9ki3LJgu27I/rmr1yhKuM0n0Si3s2wsR3w86rxBNOVdMlBeq7mp4bfNTOO/af9iM3ZdluRZJKUlDfm2Xb1NvwxmKGp2U2xlX4vxwjNbPp0a/RfciJpVRv5GRHH9jJxq1yKTRkbL0KMKFfh9VFb+6KWXW7PlSXv3M7ZehbsqTQGjyZTe7k9yM6/kqrHscnskmTO/BnYmuZRRBP2gYtEasfSsedlmo501GEV2hDf4pNfoBr+GLMvOlTXCuUp3QUttukU1vu2ddqioVxiu0UkYmkYMNP03HxIJJVVqPT5GaAAAAAAAAABRs12ra3p2j0uzUMuulJdFJ9ZfJeYmeeWVa2vPKx2WwfRmn1bUY42Qqpd3HeK9TnvEn7Wv4qdEoUfJXWdW/kiI128R6jlQ1bNznhUqXTJzbOWLXoo+e/ojTO0TPIdCPTNK0m+kxX6/rr1mdOx99kc8460rVdQ1quzCnGGL4Cdl1tihXTJN9W37bEi0xa5qnXA02f4blW2Vk/kRs94xfxNfQxtb4J1O++i/Mh+OU/h8Gtt11Pybj2fz2M7V/KHlw1nC/YaqrezHtljXStpTi3kxparsk9+bkk+j6rfdep5ULouNsMu521tOp2PmUNvL12foTzjNKrAw8OKXwR3ey9FsQjlfYyiONEz2ep9wjxVi6pWsTJksfPgvipm/4vePqiVHELsWFslJ7qcXvGSbTXyZIdL4k1HDqVU8uyxLs7Yqz9e4HTtyjZA5cVa3kSVWnUU32vsvw8v8A2LL07jPW5KOoZn4PG3+KuravdfTeX6jqJFrvEePg89OK435cV1in8Nf+J+Xy7s1XCHDt8tRs4g1uTszbX+SpLbkj67eXsvI3GjcMYenQrc9rpw6xTjtCL9UvX3fU3uxRUAAAAAAAAs5WRVi1uy+yMILzk9ty8aXirSZ6vpyqpUZW1y54RnNxjJ7NbNrt377Ac541/aTn05k8DSEqouKcbkuack15ehCLcLUs+2N+t5ksd2v4Fa3Zdb7Rgt5NnTq+A9UzMiE8u7D06C6Snh/mXcvfZSnHo9/PYl2h8L6Robc8DFj+Iktp5Nr8S6fzm+ponKbT+zqZ+oxjlFcq8n5c34Z4CzrNrMfT46fDp/tupRVt8veFSe0f8z39joGj8HaVp18Mu6E9Qzl1WXmvxJxf9K7Q/wAqRIl2Km2tYr4eHXfTWe2lTZDZFQZNKEcXT8TUJR8oxUSK2JJkl19eJqWQ/wCvYjuXXKKbSAxpbHuDTZiSt2ezZ7rs3a2YEo4XsVeq478nLl+/Q6H0OYaJY45NVn/LNP8AU6enut0BUAAAAAAAAAAAAAAAAAAAABC9Wh/vDIX9bNXdTvHsbLXrlDU70vX/AMGt8bfowMzC4axtT4cyHGuKzPFlKqzs90ukfkRLFpSltOLUovZp+R03hJ82mTfl4r2+yIxxZgLC1qV0ElVkrnXtL+b+/wBQLOBBJLZE+0y3xsKqXmo7P6EAxbYx26pEt4ayo2Rso5t9viX+vsBvQAAAAAAAAAAAAAAAAAAAAED11b6tk/4zXuPRs3GoUPI1HJnHs7GtzEyMOcINpeQEq4aq8LRsdbbOSc39War9oOPzaTTev4qrl9mv77EiwIqGFjxS2Srj0+houO7l+64YyW7tnv8ARf6QHP67ZPzZL+A05Z18n5VbfqRejDsk+xMeDaHjX3c388F+jAloAAAAAAAAAAAAAAAAAAFvIlKFFkq03JRbSXmy4U2A57bqnhSasrsre/VSg0zytapm+XmOhuEZfxJP5lPCr338OP2AwtDunfplM7YyjJ77cy2bW/Qt8QaZ+8sPkraV1b5q2/N+n1NnsVA5fO2zDvdWXVKmae201t9vUzKNYrra5bU35bPqdBnVXYtrIRkvSS3PCxMaL3jRUn6qCAYk5WY1U7E1OUIuSfk9i8AAAAAAAAAAAAAAAAAAAAAAAAAAAAAAAAAAAAAAAf/Z"/>
          <p:cNvSpPr>
            <a:spLocks noChangeAspect="1" noChangeArrowheads="1"/>
          </p:cNvSpPr>
          <p:nvPr/>
        </p:nvSpPr>
        <p:spPr bwMode="auto">
          <a:xfrm>
            <a:off x="908208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22532" name="AutoShape 4" descr="data:image/jpeg;base64,/9j/4AAQSkZJRgABAQAAAQABAAD/2wCEAAkGBwgHBgkIBwgKCgkLDRYPDQwMDRsUFRAWIB0iIiAdHx8kKDQsJCYxJx8fLT0tMTU3Ojo6Iys/RD84QzQ5OjcBCgoKDQwNGg8PGjclHyU3Nzc3Nzc3Nzc3Nzc3Nzc3Nzc3Nzc3Nzc3Nzc3Nzc3Nzc3Nzc3Nzc3Nzc3Nzc3Nzc3N//AABEIAKEAogMBIgACEQEDEQH/xAAbAAEAAQUBAAAAAAAAAAAAAAAABgEDBAUHAv/EADsQAAICAQIEBAQDBgMJAAAAAAABAgMEBREGEiExE0FRYSJxgZEUI6EHFTJCYtFygvAkJTNSU7HB0vH/xAAZAQEBAAMBAAAAAAAAAAAAAAAAAQIDBQT/xAAgEQEAAwEAAQQDAAAAAAAAAAAAAQIDETEFIVFhEiJB/9oADAMBAAIRAxEAPwDuIAAAAAAABQqAKFQAAAAAAAAAAAAAAAAAAAAAAAAAAAAAGLlZKr3jF/F5gX5WRj5r7nnxkayWR7nn8T7gbVXI9xkpLdM0/wCI9y5XluLWz+gG2B4qsVsFOPmewAAAAAAAAAAAAAAAAAAApJpJt9kRi/Kdlkpt9ySZG7osS78r2+xBJZG/mBsnke54eSvNlmuluMPEcpW2f8OmC+JmdRw9K3aWXf4S/wCnBpv79v0YFmiU8iXLSuZ/MvzpyqlvOmaS9jNr0TTa/wCa9v18aS/7F39107fkZmZW/a+Ul9pbonuvspomRzqdb8uqNsRm7H1TSbnlUKGbVt8e0eWe3y8/p9jMxuJNPvlXGE2pTW7TXb+5UboFE91v6lQAAAAAAAAAAAAAAAAKPsc91GmeHqlmNCPNPn/Lj6p9UdCfzIFizlm6tk58lunJqL9F/wDNgN3ptccODlvz3SXx2Pu/Zei9jInkSfdmLDqe+Rge/Gl6nqORJeZa5GZGNhue0rOkfT1AzMaUpV8z369iIcaYMce2ObipVuTTs26Lm36S+vZ/Qmctorq0kRziqyuVLScZpx2ku4G70bLjZp+MpyfieHHfm7t7GyIBg5spQj8TTiTymXPTCXrFMD2AAAAAAAAAAABRyS6t7ICp4ssjXBzm9ki3LJgu27I/rmr1yhKuM0n0Si3s2wsR3w86rxBNOVdMlBeq7mp4bfNTOO/af9iM3ZdluRZJKUlDfm2Xb1NvwxmKGp2U2xlX4vxwjNbPp0a/RfciJpVRv5GRHH9jJxq1yKTRkbL0KMKFfh9VFb+6KWXW7PlSXv3M7ZehbsqTQGjyZTe7k9yM6/kqrHscnskmTO/BnYmuZRRBP2gYtEasfSsedlmo501GEV2hDf4pNfoBr+GLMvOlTXCuUp3QUttukU1vu2ddqioVxiu0UkYmkYMNP03HxIJJVVqPT5GaAAAAAAAAABRs12ra3p2j0uzUMuulJdFJ9ZfJeYmeeWVa2vPKx2WwfRmn1bUY42Qqpd3HeK9TnvEn7Wv4qdEoUfJXWdW/kiI128R6jlQ1bNznhUqXTJzbOWLXoo+e/ojTO0TPIdCPTNK0m+kxX6/rr1mdOx99kc8460rVdQ1quzCnGGL4Cdl1tihXTJN9W37bEi0xa5qnXA02f4blW2Vk/kRs94xfxNfQxtb4J1O++i/Mh+OU/h8Gtt11Pybj2fz2M7V/KHlw1nC/YaqrezHtljXStpTi3kxparsk9+bkk+j6rfdep5ULouNsMu521tOp2PmUNvL12foTzjNKrAw8OKXwR3ey9FsQjlfYyiONEz2ep9wjxVi6pWsTJksfPgvipm/4vePqiVHELsWFslJ7qcXvGSbTXyZIdL4k1HDqVU8uyxLs7Yqz9e4HTtyjZA5cVa3kSVWnUU32vsvw8v8A2LL07jPW5KOoZn4PG3+KuravdfTeX6jqJFrvEePg89OK435cV1in8Nf+J+Xy7s1XCHDt8tRs4g1uTszbX+SpLbkj67eXsvI3GjcMYenQrc9rpw6xTjtCL9UvX3fU3uxRUAAAAAAAAs5WRVi1uy+yMILzk9ty8aXirSZ6vpyqpUZW1y54RnNxjJ7NbNrt377Ac541/aTn05k8DSEqouKcbkuack15ehCLcLUs+2N+t5ksd2v4Fa3Zdb7Rgt5NnTq+A9UzMiE8u7D06C6Snh/mXcvfZSnHo9/PYl2h8L6Robc8DFj+Iktp5Nr8S6fzm+ponKbT+zqZ+oxjlFcq8n5c34Z4CzrNrMfT46fDp/tupRVt8veFSe0f8z39joGj8HaVp18Mu6E9Qzl1WXmvxJxf9K7Q/wAqRIl2Km2tYr4eHXfTWe2lTZDZFQZNKEcXT8TUJR8oxUSK2JJkl19eJqWQ/wCvYjuXXKKbSAxpbHuDTZiSt2ezZ7rs3a2YEo4XsVeq478nLl+/Q6H0OYaJY45NVn/LNP8AU6enut0BUAAAAAAAAAAAAAAAAAAAABC9Wh/vDIX9bNXdTvHsbLXrlDU70vX/AMGt8bfowMzC4axtT4cyHGuKzPFlKqzs90ukfkRLFpSltOLUovZp+R03hJ82mTfl4r2+yIxxZgLC1qV0ElVkrnXtL+b+/wBQLOBBJLZE+0y3xsKqXmo7P6EAxbYx26pEt4ayo2Rso5t9viX+vsBvQAAAAAAAAAAAAAAAAAAAAED11b6tk/4zXuPRs3GoUPI1HJnHs7GtzEyMOcINpeQEq4aq8LRsdbbOSc39War9oOPzaTTev4qrl9mv77EiwIqGFjxS2Srj0+houO7l+64YyW7tnv8ARf6QHP67ZPzZL+A05Z18n5VbfqRejDsk+xMeDaHjX3c388F+jAloAAAAAAAAAAAAAAAAAAFvIlKFFkq03JRbSXmy4U2A57bqnhSasrsre/VSg0zytapm+XmOhuEZfxJP5lPCr338OP2AwtDunfplM7YyjJ77cy2bW/Qt8QaZ+8sPkraV1b5q2/N+n1NnsVA5fO2zDvdWXVKmae201t9vUzKNYrra5bU35bPqdBnVXYtrIRkvSS3PCxMaL3jRUn6qCAYk5WY1U7E1OUIuSfk9i8AAAAAAAAAAAAAAAAAAAAAAAAAAAAAAAAAAAAAAAf/Z"/>
          <p:cNvSpPr>
            <a:spLocks noChangeAspect="1" noChangeArrowheads="1"/>
          </p:cNvSpPr>
          <p:nvPr/>
        </p:nvSpPr>
        <p:spPr bwMode="auto">
          <a:xfrm>
            <a:off x="908208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2534" name="Picture 6" descr="http://t3.gstatic.com/images?q=tbn:ANd9GcTq9XvaPf3byvtpWcoMBLsB2DukgW13AlATQfu4lrr2lqPF0z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00240"/>
            <a:ext cx="2571768" cy="3348023"/>
          </a:xfrm>
          <a:prstGeom prst="rect">
            <a:avLst/>
          </a:prstGeom>
          <a:noFill/>
        </p:spPr>
      </p:pic>
      <p:sp>
        <p:nvSpPr>
          <p:cNvPr id="7" name="زر إجراء: الوراء أو السابق 6">
            <a:hlinkClick r:id="" action="ppaction://hlinkshowjump?jump=nextslide" highlightClick="1"/>
          </p:cNvPr>
          <p:cNvSpPr/>
          <p:nvPr/>
        </p:nvSpPr>
        <p:spPr>
          <a:xfrm>
            <a:off x="857224" y="5857892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الشطائر</a:t>
            </a:r>
            <a:endParaRPr lang="ar-SA" sz="6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000496" y="1935480"/>
            <a:ext cx="4686304" cy="4389120"/>
          </a:xfrm>
        </p:spPr>
        <p:txBody>
          <a:bodyPr>
            <a:normAutofit lnSpcReduction="10000"/>
          </a:bodyPr>
          <a:lstStyle/>
          <a:p>
            <a:r>
              <a:rPr lang="ar-SA" sz="4400" dirty="0" smtClean="0">
                <a:cs typeface="DecoType Naskh" pitchFamily="2" charset="-78"/>
              </a:rPr>
              <a:t>الشطيرة هي قطعتين من الخبز بينهما نوع من الحشوة</a:t>
            </a:r>
          </a:p>
          <a:p>
            <a: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  <a:cs typeface="DecoType Naskh" pitchFamily="2" charset="-78"/>
              </a:rPr>
              <a:t>هل تعلمين </a:t>
            </a:r>
          </a:p>
          <a:p>
            <a:pPr>
              <a:buNone/>
            </a:pPr>
            <a:r>
              <a:rPr lang="ar-SA" sz="4400" dirty="0" smtClean="0">
                <a:solidFill>
                  <a:schemeClr val="accent4">
                    <a:lumMod val="75000"/>
                  </a:schemeClr>
                </a:solidFill>
                <a:cs typeface="DecoType Naskh" pitchFamily="2" charset="-78"/>
              </a:rPr>
              <a:t>أن القيمة الغذائية للشطيرة تختلف باختلاف الحشوة</a:t>
            </a:r>
          </a:p>
          <a:p>
            <a:pPr>
              <a:buNone/>
            </a:pPr>
            <a:r>
              <a:rPr lang="ar-SA" sz="4400" dirty="0" smtClean="0">
                <a:solidFill>
                  <a:schemeClr val="accent1">
                    <a:lumMod val="75000"/>
                  </a:schemeClr>
                </a:solidFill>
                <a:cs typeface="DecoType Naskh" pitchFamily="2" charset="-78"/>
              </a:rPr>
              <a:t>عددي بعض أنواع الحشوات؟؟</a:t>
            </a:r>
            <a:endParaRPr lang="ar-SA" sz="4400" dirty="0">
              <a:solidFill>
                <a:schemeClr val="accent1">
                  <a:lumMod val="75000"/>
                </a:schemeClr>
              </a:solidFill>
              <a:cs typeface="DecoType Naskh" pitchFamily="2" charset="-78"/>
            </a:endParaRPr>
          </a:p>
        </p:txBody>
      </p:sp>
      <p:sp>
        <p:nvSpPr>
          <p:cNvPr id="4" name="زر إجراء: الوراء أو السابق 3">
            <a:hlinkClick r:id="" action="ppaction://hlinkshowjump?jump=nextslide" highlightClick="1"/>
          </p:cNvPr>
          <p:cNvSpPr/>
          <p:nvPr/>
        </p:nvSpPr>
        <p:spPr>
          <a:xfrm>
            <a:off x="642910" y="5786454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3554" name="Picture 2" descr="http://t2.gstatic.com/images?q=tbn:ANd9GcRbb3760R9yt_qF2wDrif-XFUv6Xe588sZJpwzVD9NixSD3yu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286256"/>
            <a:ext cx="2214578" cy="1428760"/>
          </a:xfrm>
          <a:prstGeom prst="rect">
            <a:avLst/>
          </a:prstGeom>
          <a:noFill/>
        </p:spPr>
      </p:pic>
      <p:pic>
        <p:nvPicPr>
          <p:cNvPr id="23556" name="Picture 4" descr="http://t1.gstatic.com/images?q=tbn:ANd9GcQ2REyMCJQGrqiduqAkIP3XVIovp4zvm_NLPRGm_UMh-NNxDq8rU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214686"/>
            <a:ext cx="2271710" cy="1028696"/>
          </a:xfrm>
          <a:prstGeom prst="rect">
            <a:avLst/>
          </a:prstGeom>
          <a:noFill/>
        </p:spPr>
      </p:pic>
      <p:pic>
        <p:nvPicPr>
          <p:cNvPr id="23558" name="Picture 6" descr="http://t3.gstatic.com/images?q=tbn:ANd9GcQQNejt725MtzgkYcyI8ujpGNbdVAeWRzozlrtrCHKK3ek1-fQx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2000240"/>
            <a:ext cx="1738307" cy="1357322"/>
          </a:xfrm>
          <a:prstGeom prst="rect">
            <a:avLst/>
          </a:prstGeom>
          <a:noFill/>
        </p:spPr>
      </p:pic>
      <p:pic>
        <p:nvPicPr>
          <p:cNvPr id="23560" name="Picture 8" descr="http://t1.gstatic.com/images?q=tbn:ANd9GcRWjpt2lQ2-2IWyfE5SpE26AZ9l6fJs6RQ0yDN81fmvI2JCtFc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1142984"/>
            <a:ext cx="1919282" cy="1214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3999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00166" y="928670"/>
            <a:ext cx="6215106" cy="91841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5400" dirty="0" smtClean="0">
                <a:solidFill>
                  <a:schemeClr val="accent3">
                    <a:lumMod val="75000"/>
                  </a:schemeClr>
                </a:solidFill>
                <a:cs typeface="DecoType Naskh" pitchFamily="2" charset="-78"/>
              </a:rPr>
              <a:t>أنواع مختلفة من الشطائر</a:t>
            </a:r>
            <a:endParaRPr lang="ar-SA" sz="5400" dirty="0">
              <a:solidFill>
                <a:schemeClr val="accent3">
                  <a:lumMod val="75000"/>
                </a:schemeClr>
              </a:solidFill>
              <a:cs typeface="DecoType Nask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357686" y="1935480"/>
            <a:ext cx="4329114" cy="4389120"/>
          </a:xfrm>
        </p:spPr>
        <p:txBody>
          <a:bodyPr>
            <a:normAutofit/>
          </a:bodyPr>
          <a:lstStyle/>
          <a:p>
            <a: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شطائر البيض المسلوق</a:t>
            </a:r>
          </a:p>
          <a:p>
            <a: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شطائر الجبن الأبيض</a:t>
            </a:r>
          </a:p>
          <a:p>
            <a: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شطائر اللبنة </a:t>
            </a:r>
          </a:p>
          <a:p>
            <a:r>
              <a:rPr lang="ar-SA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شطائر التونة</a:t>
            </a:r>
            <a:endParaRPr lang="ar-SA" sz="4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http://t1.gstatic.com/images?q=tbn:ANd9GcTB4knNZa4QpBESQMQy9mT6OxqUQr2_9SS2vdoAG2nir6o1-01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572008"/>
            <a:ext cx="1857388" cy="1357322"/>
          </a:xfrm>
          <a:prstGeom prst="rect">
            <a:avLst/>
          </a:prstGeom>
          <a:noFill/>
        </p:spPr>
      </p:pic>
      <p:sp>
        <p:nvSpPr>
          <p:cNvPr id="5" name="زر إجراء: الوراء أو السابق 4">
            <a:hlinkClick r:id="" action="ppaction://hlinkshowjump?jump=nextslide" highlightClick="1"/>
          </p:cNvPr>
          <p:cNvSpPr/>
          <p:nvPr/>
        </p:nvSpPr>
        <p:spPr>
          <a:xfrm>
            <a:off x="672064" y="5857892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54" name="Picture 6" descr="http://t2.gstatic.com/images?q=tbn:ANd9GcT-iW9j753TL5IRtSbMsxmfpc5bRem8qZuE8QRAgeoknK4pBQoNf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2428883"/>
            <a:ext cx="1857388" cy="2000249"/>
          </a:xfrm>
          <a:prstGeom prst="rect">
            <a:avLst/>
          </a:prstGeom>
          <a:noFill/>
        </p:spPr>
      </p:pic>
      <p:pic>
        <p:nvPicPr>
          <p:cNvPr id="2058" name="Picture 10" descr="http://t1.gstatic.com/images?q=tbn:ANd9GcSk9hZmr4J2OvecfktaAAwNNL14VW7wHvjOKAuDx-hlZgEBRxR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2071678"/>
            <a:ext cx="1714497" cy="1571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 rot="20470885">
            <a:off x="1000100" y="642918"/>
            <a:ext cx="278608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/>
              <a:t>شطائر البيض المسلوق</a:t>
            </a:r>
            <a:endParaRPr lang="ar-SA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ربع نص 5"/>
          <p:cNvSpPr txBox="1"/>
          <p:nvPr/>
        </p:nvSpPr>
        <p:spPr>
          <a:xfrm rot="20822977">
            <a:off x="785786" y="785794"/>
            <a:ext cx="278608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شطائر الجبن الأبيض</a:t>
            </a:r>
            <a:endParaRPr lang="ar-SA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endParaRPr lang="ar-SA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32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3.gstatic.com/images?q=tbn:ANd9GcReftlmyWqH5OAUmKIH_I00xRufPjFC5q3HRUoBGTqfBNLO3vWFk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97" y="-24"/>
            <a:ext cx="9124035" cy="6858024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928662" y="714356"/>
            <a:ext cx="592933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6600" dirty="0" smtClean="0">
                <a:solidFill>
                  <a:schemeClr val="accent2">
                    <a:lumMod val="50000"/>
                  </a:schemeClr>
                </a:solidFill>
                <a:cs typeface="DecoType Naskh" pitchFamily="2" charset="-78"/>
              </a:rPr>
              <a:t>اللهم انفع بهذا العمل نفعاً كبيراً وارزقنا به الإخلاص قولاً وعملاً</a:t>
            </a:r>
            <a:br>
              <a:rPr lang="ar-SA" sz="6600" dirty="0" smtClean="0">
                <a:solidFill>
                  <a:schemeClr val="accent2">
                    <a:lumMod val="50000"/>
                  </a:schemeClr>
                </a:solidFill>
                <a:cs typeface="DecoType Naskh" pitchFamily="2" charset="-78"/>
              </a:rPr>
            </a:br>
            <a:endParaRPr lang="ar-SA" sz="6600" dirty="0">
              <a:solidFill>
                <a:schemeClr val="accent2">
                  <a:lumMod val="50000"/>
                </a:schemeClr>
              </a:solidFill>
              <a:cs typeface="DecoType Naskh" pitchFamily="2" charset="-78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4357686" y="5214950"/>
            <a:ext cx="3857652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4000" dirty="0" smtClean="0">
                <a:solidFill>
                  <a:schemeClr val="accent4">
                    <a:lumMod val="75000"/>
                  </a:schemeClr>
                </a:solidFill>
                <a:cs typeface="DecoType Naskh" pitchFamily="2" charset="-78"/>
              </a:rPr>
              <a:t>تنفيذ المعلمة /فايزة العطاالله</a:t>
            </a:r>
            <a:endParaRPr lang="ar-SA" sz="4000" dirty="0">
              <a:solidFill>
                <a:schemeClr val="accent4">
                  <a:lumMod val="75000"/>
                </a:schemeClr>
              </a:solidFill>
              <a:cs typeface="DecoType Naskh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Picture 2" descr="http://t1.gstatic.com/images?q=tbn:ANd9GcRW6bcFdXjJYA1p8PK86iaysk70ztdeoFI4eE9OB-NpR0r-6g3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4643438" y="500042"/>
            <a:ext cx="3357586" cy="280076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800" dirty="0" smtClean="0">
                <a:solidFill>
                  <a:schemeClr val="accent1">
                    <a:lumMod val="50000"/>
                  </a:schemeClr>
                </a:solidFill>
                <a:cs typeface="DecoType Naskh" pitchFamily="2" charset="-78"/>
              </a:rPr>
              <a:t>الخبز والشطائر</a:t>
            </a:r>
            <a:endParaRPr lang="ar-SA" sz="6000" dirty="0">
              <a:solidFill>
                <a:schemeClr val="accent1">
                  <a:lumMod val="50000"/>
                </a:schemeClr>
              </a:solidFill>
              <a:cs typeface="DecoType Naskh" pitchFamily="2" charset="-78"/>
            </a:endParaRPr>
          </a:p>
        </p:txBody>
      </p:sp>
      <p:pic>
        <p:nvPicPr>
          <p:cNvPr id="6146" name="Picture 2" descr="http://t3.gstatic.com/images?q=tbn:ANd9GcTmyVyLFHZUn-KHdj-ZCwUIvb-R_gv38hUH7awgs81AwfSvIyP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043378"/>
            <a:ext cx="2714644" cy="1957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57356" y="1000108"/>
            <a:ext cx="5572164" cy="107157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accent4">
                    <a:lumMod val="75000"/>
                  </a:schemeClr>
                </a:solidFill>
              </a:rPr>
              <a:t>أهداف الدرس</a:t>
            </a:r>
            <a:endParaRPr lang="ar-SA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78621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3600" dirty="0" smtClean="0"/>
              <a:t>يتوقع من الطالبة في نهاية الدرس أن ......</a:t>
            </a:r>
          </a:p>
          <a:p>
            <a:r>
              <a:rPr lang="ar-SA" sz="3600" dirty="0" smtClean="0"/>
              <a:t>تميز بين أنواع الخبز المختلفة</a:t>
            </a:r>
          </a:p>
          <a:p>
            <a:r>
              <a:rPr lang="ar-SA" sz="3600" dirty="0" smtClean="0"/>
              <a:t>تعد بعض الشطائر بأنواع الخبز المناسبة بحشوات مختلفة</a:t>
            </a:r>
          </a:p>
          <a:p>
            <a:r>
              <a:rPr lang="ar-SA" sz="3600" dirty="0" smtClean="0"/>
              <a:t>تبتكر طرائق مختلفة لتقديم الشطائر بشكل جذاب</a:t>
            </a:r>
            <a:endParaRPr lang="ar-SA" sz="3600" dirty="0"/>
          </a:p>
        </p:txBody>
      </p:sp>
      <p:sp>
        <p:nvSpPr>
          <p:cNvPr id="4" name="زر إجراء: الوراء أو السابق 3">
            <a:hlinkClick r:id="" action="ppaction://hlinkshowjump?jump=nextslide" highlightClick="1"/>
          </p:cNvPr>
          <p:cNvSpPr/>
          <p:nvPr/>
        </p:nvSpPr>
        <p:spPr>
          <a:xfrm>
            <a:off x="642910" y="6215082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85918" y="704088"/>
            <a:ext cx="5572164" cy="1143000"/>
          </a:xfr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7200" dirty="0" smtClean="0">
                <a:cs typeface="DecoType Naskh" pitchFamily="2" charset="-78"/>
              </a:rPr>
              <a:t>الخــــبز</a:t>
            </a:r>
            <a:endParaRPr lang="ar-SA" sz="7200" dirty="0">
              <a:cs typeface="DecoType Nask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868" y="1935480"/>
            <a:ext cx="5114932" cy="4389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4000" dirty="0" smtClean="0">
                <a:cs typeface="DecoType Naskh" pitchFamily="2" charset="-78"/>
              </a:rPr>
              <a:t>الخبز من أكثر الأطعمة شيوعاً حيث يتناوله الأفراد في وجباتهم الغذائية وهو طعام مغذ ورخيص الثمن , ويشكل مع الحبوب إحدى المجموعات الغذائية اليومية ,ويعتبر من أغذية الطاقة التي تمد الجسم بالكربوهيدرات </a:t>
            </a:r>
            <a:endParaRPr lang="ar-SA" sz="4000" dirty="0">
              <a:cs typeface="DecoType Naskh" pitchFamily="2" charset="-78"/>
            </a:endParaRPr>
          </a:p>
        </p:txBody>
      </p:sp>
      <p:sp>
        <p:nvSpPr>
          <p:cNvPr id="18434" name="AutoShape 2" descr="data:image/jpeg;base64,/9j/4AAQSkZJRgABAQAAAQABAAD/2wCEAAkGBhQSERUUExQWFRUWFxgXGRgXFhgcHBoYFhgYFxgYFxUYHCYeFxkkGRUWHy8gJCcpLCwsFR8xNTAqNSYrLCkBCQoKDgwOGg8PGiwkHyQsLCksLC8sLCwsLC8sLCwsLCwsLCwsLCwsLCwsLSwsLCwsLCwsLCwsLCwpLCwsLCwsLP/AABEIALcBEwMBIgACEQEDEQH/xAAcAAACAgMBAQAAAAAAAAAAAAAEBQMGAAECBwj/xABBEAACAQMDAgUCAwYEAwcFAAABAhEAAyEEEjEFQRMiUWFxBoEyQpEUI1KhscEzktHwYmOCBxVDcqLh8RYXU5Pi/8QAGgEAAgMBAQAAAAAAAAAAAAAAAgMAAQQFBv/EADIRAAICAQMCBQEHAwUAAAAAAAABAhEDEiExBEETIlFx8GEUMoGRobHxI8HRBRVCUuH/2gAMAwEAAhEDEQA/APUYrK3WVwTqmqwmuL14KMmk2u6mAfMwHtS5z0obDG5Euq+pEVygBJHoMfrSu99WkOqgfiMAQZmhetawbFNsjfuEHsfmluv6myLLAK8wIzJ9RSlklI0LFFIa6jrN5bpFx1VY8oAmT/rSrVfUOuO/b5VUSCRk/amGs0/7lXWJwZPJ9aXajVl3UsGR/wCCMFfUmhhlfITxRewVovrO95PL4kxOIgn5qwN9WW1/xAV+1VTVXiWUeVVcevp2EcGpXts1srs9uZx96vxWW+nRcD9Q2oBU7p4ioV6074S2fvVD6X1HwyRBUhiASO1WTSdY8QnzbY/n9qcp70Z54XFWhjcu3y0MyqDQXUL5tkAPuJ9aLa6jDu1J9fdBxHHFDllSC6eGqRJf14YkTAAE/NEtqCQFUDbH4iaULp1chmJx2FMbVoNI/CI9e9YZSTOlooCv6iISDunMDsaWppHt3mjcSR5fvTfbtuCcmibOnZoLYb+1RSoPSJGQhIYEMDG4d/mjrQ8gBbzfFPH6cCMil2tshCMGZ7dquVsqEo0AvqISQeDBHf7VFqpECJng1DrrEMTzU2nDso3Tihuh2lcmaZIn37e9Wromu3JtPIpAtnApv0oBcnvTcOR66MXVRjoHe+sGp7Gog9YwmuhZyyS8kjFLL+mBNFC4U5yK3cAYYo0y6Kv1nptq4u1xn1rzzrn0jctt+7BZa9av2RORWksL6U+GTSKnjs8GeyymGBB965r2jrH0jZvgyoB9a85699H3NOSQNy+3NaI5VIRLE0Vw1y1baa4c04UcE1lbArKIh9O3usWl/NPxQh+oZMKjE/Fc9NKMgNu39z611qlucjasVxW6NyVsB6j1RTm4phSOPWk1+3vedp81yV9gBzR2t1LqsAAknio1EXFbccTuH24FYJ5EdaGGjluiowG7d+Ldk9/tSj9m232R0L7ZNsdoIzk96f32bwyy8kxnt6H3pZqxuKh3MgTCiGJB9aXGb7stw+h3064b6G2Q1sWz35K+lKtPqoN1nVyjMUV1yVAxAo/VaG87sbbbGVRz3n1ND9BvFd6bDz5vQN80aezaJot8izS6e6pYSVRDuXcMkHiaa6zTOQDuAJgkzgYrWo0hd9jO0An8Pc+59KjF64LZmGgEbTyBwCfeqctW45Ra2E+rtPh2Y4PH949KmtdXXdLAqyrgjv8AIqa9c8QE3BJ2gLHtXC6cFCGHm7H2FHrXcN42yx6XqzMm5NoWM+tKdTqJYmZ+Kj6fp9oYEEj5pYdUEciIHaaZfiQddjFp8DL9GNLGuYAr2NPOmsDbIYY9ar6sGjtT3p9vy/NYJS0s6DcZRJF06z5TIphaaIrVjRx2ohrcUrW+UInNPYnOqAilPUNVJO2t61wCsgn09qCuvTXlbVF4ccU7BHScnJonR2WiScGu9ywpmd3EZyeJ+aV3OqeWGVkJYqzThdv8K80UYSkFkzJKkPrFoUB1JfGZbSOVjJK8gCk2k6jbIbwZafLtZobdklpJwIozp3UEvh5S5uQSR+EkxOwEZMQa044eG7MOT+psM+m9VNlvDdt6cBx/QmrMjyJFUvRdSVrRa2Ak5hs4GOBTD9re2QULNu/J2gdwTwIp/jb01Rn8Ha0yzEULcsFTK/pQ+k64jnaMnvGQD7mmQNNUk+BTTjyBsQwqGdtGX9LORg0IRODzTUycguo1OfxgCobmptRk7qA610F43ISfak2l1BSRHzNTU0bMfTRnG4u36AX1J0+zdnw12n4qka7pT2zkSK9FuuhHvQj6cNiJo4Z5RNEuhxTjxTPPlst6Gsr0ZPppiJC1lP8AtP0Mn+34v+5fVY2b2wtttvkfPpRbhDwSTXfXOnC4h9RkfIpfouovctyFVdp2sO+OawzVxZig6kgTV2jvntWCxHOSaPe3KgjIqBht/FxXFf3tzuxy2ji7IXaqyeZPGcUFahmIC7oBAYfxU38Vds+mRS5j3GJEimTcUtisbbbsXarqAubrIMXDyc8Ci9B0QARJ4H3+agujawLDjNE6PqG8Aj55psMioKWN8oH6lpCjJEbZhvX7Uj1YIJjuafdV1DNG1ZM0NptDuKho7seQQB6niqcl2Di9CuQv0+lAClmmZkDtU2GIEQeB/wC9TtbDMVtOGHJgqVUdiSMyYNcW1uuFCbGYAljZdeG/CNrDtzPtU0NgS6iNbDa108KB61UvqzpzM24kAe1Wq7dFq3JYkDyzBkuZmCe1IzeQgC6mWBaZkROfvTemag22Ys0JZCu9L6jtBDEQO9W7pXVFIwRVU6j0EMge0cEnHEdxSa3avKDtJA9q1vBDLvFiHlnDyyR7Lp+prFavar3FePJ9Q30EbifntWm+pNT6mlvoG/QFdQkepX9VOBWlthfMzQIIyeZ+aq30KtzUlnuthSAFj+c1deoBIg7SoznOe0D2rJLCscqfY2wyOcdu4q0VkqXK4/CZifmf7RXOm6abbNIncxOCJx67uZ4iutfrNhUfx7drHiRknb2HvUl5y3mLLIYExkCTgxOTE80Lb5HVa2E93ppe1/ghRvG2MMDuybkent6iprNl7N1nOwxbbzbj5WJjPuRTC45ZgwcmBBCCDyPMw4jArWo0oKtCAh3mBIO7mSO/qe1E8nqUoNKhXrUuJZlLSW7mWIkEQ57H3HaoLXWHBS3e/d3VGGb8IU4Kn5ERR160VQlizSrFh7nFskDgScfFCaTo24DxZZygKsDLD0n9OKYpxrzFeF6coI8U2w5AOMkrkkenvR/0z19oPiMdpPlDqQ3696B6bae0LhLFifMcCCJiI7Chrj9geSTBPAnMfFVCdcB5MOvk9HtsCJHFZc04b5qtfS3UtpFosTMxP+tWqtkZakcnJB45UBbtphuPWgeqfTyXRK4b1FOnQMINAuDaPqv9KZ7khNxdxKFrdA1poYVmguhbgJ4q967QpfT+hqkdS6Y1lsjHrUqjq4uoWWOl7MfG454ZY7VlVtdS0firKbrM32GXqet3UkVV1XZq3TtcXdHuMH+1W0iqb9cbrLW76cqSp+G/94oKOVYxsXgp2Nx2oy5pARVS0fVrt9CAg3DBk+venHT+pG1bC3CJUetYc3T72jTCbfcLu6aFOJigmsbgDEexovQ/UNq8sqw9weZqdiDWCeKtjVDLJciPUWuTE1BpNPKiF2+3pTu+oUTUWm1KS3iDbBbYu4bnCiSQP7VUMUpOjT9opWLr9y1aaCwVxGWPY449Zx9q3bfcr78zMYK7gDB3buc0s12o/avxWyoC7yOSGUyO8RHeD7UAep3vM/kVLasqG4IPmgMVJkN35xitWhLZAeZ+Zk+lvWAGGnBtrkM4QQWHPmYg7smPauNXqkuMTpnHjgAthgQEBMELgiIUg/xe1I9XrRbR0tW1WwykeYjc0QN4zme5HxQvQtJdtPKXUtpcSWdhICrmFBzuPEVoWNU5X7X39/8AAp6tlXv/AOFv6X1Dx0O8+dVKNZcqsmPyiJAzyfWk1q1cuDYFFradxDKBCjmDyRHFNNFrLbl3VVAL7Lh2gBoEKwSdxbPbFRLoWS+zPBlCoIYmDMhXXaSDEER+tJum+w6KpeoHqiPE8P8ACNpgxDY4lRkEmpV09oN+8O4kCFHcRkkjEz2oK1pC9xiSfEMBciCIzvJzM8Uy0F12Xjy2wcx+GczIzMipq08MbLHqVSJTobQ/w7G4MOYH9aFPQWJCOEQcqeftRen1by5t/hmG3kTn84A+eKJ1/TiVi5dMcjbj+dbMeW1ucrNh8OX0JNJaWxbCr2Bk4yaxFdlJkQAf9/NCICttRumO/r71JYQtiYB/T5rlzl52dnDH+mmbsg+VyNwysE8gcr7Co7IYBpYBScoO4J4H270aVQfgMgjvz+lQsgPNU5DUk9yUahSYVdoEbY5+C1Fuh5M7xIJxOfT7E5qNL8BQQMYmO3pTfS20Pfzc9qZCGoRklp7CTS6MSZDMxOPgZH86GOoctnESMCOeRim2t0+0nMT2oQWQcmgyeXYPHT8wBetyeYoM6dQZgTET7UbrNMNwYCCoI59Y/wBKEa1kzVRY/k1pWIYN6MIq9dN6kl5JQgxgj0I5BqhnVKhXfMcyBIwcwfWgNL1tLWpN22biqT5lIwY5JWcz2IiPet/T3Ts5XWrU1pPV60RPNVDQ/wDaJbckNbcHsFG6R8DM03t/VmnIUljbDxtNxSgaf4d3Pv6SK0mBwaCrllrZ3Jle4/0rdy0l9IIn+1T6bWpcEoyuOJUz2Bj9CD96H1OiIO62Yb+Rq+CJlfu/Rxkw2O1ZTf8A75YYa2ZHMVlFsaPtGX1LXQvUNAt1CriQaMiuSKI5yKP1npIsOl0ErbkLcgxg8E/BqXUdP04ysv8AEtVl6loluIysJDAg/eq/9P6503aXw5ez3JABQ/hP6VQdlX6votrb0tMBwe3waG03UtUDs3BcES2eav8AqtDdcENsUHGBP9ar9z6aSWF24dy8ZCyvY4oHGL5Qak1wRfTXikXBdubtpgY5xINDdW1pF1JTyhCJjh3O0n14/rTXT6Pw7Y8JgUJJM54BGD3JMfpS7W3XgKiB5YbieQPUVzckksjr/B1enheNNgdxwTcO0/8AAA09vzYEn296X9Y07NZVrjtBWAqz+7DthG7FjGfmi9X093VC7+DBMhSMk4A3H2/rRV2wrr4VwsbczAzJHBIkT96kZqLTNMoalS7evyxFf0FxdOqraSNxZbjQWJGCsniY71v/ALmuXikgHYu5jMQeMVPrDc3LaQEyJBMlFzkQKd6LpzrDg5AmV9QYyO2aN5JKn/IOiKtfx6izR32A8lnY6tNtF8yqCIeQctIAOe/pRtrUs1xLrqoLqQAGIIxHiYyo/wBDRms6VcYoxfsQw2iI9SR3zP61Hrb/AIdow6DyxASDtE8n1gyfmly3ZUaSpewA9i1sYEk3AWkiTxx7QTOa40piwZ5Cy7SQInuJyOKI0untQXSQ7IFOTnMkiMRHrRB0AAEkcY79+D6UDklsOq+QcsD4ZW0Nhw2eCww0HMf0oK7qbckXSSpwhYwMdoo2/p7nhNMKxnaRnE4Of6UFq9Pa2E3ACSI+PgUzBLz0ZupheNs66dqEeVXgUzS1A9RVQ0nVirhNpkd4iR61cematWyODyPSq6rC4vUgOm6jy0wfVWSBuXnuP9Kl0moD44pi+ibfiPD28fm3f0iKhGhg4EetYmzfHImcO0fautNeas1W5R5U3GQImME5P2GalSyPir1tItyidB55rlDXbIfj+9Q6m+EHzwB7VN5C9SAtffCmTOWCgBSTJmAAPg/pSN7zKzFrqbSzYYfhQTBZIJmPvNEJutMm63N24+XDMSHuZWFUzAUxH/xU9+5c33/HCBSQpcQqkiI2KzyWAjBPf7VvhiUFvv8AOxnlmcnQls73tsUA2DORkz5cTmRMx25Nc2bgYCyChc7ztuADJAja6yxaI5HarBrtLcRdguIqMDCEhSAAD643d4MGKpY8VSbqsqshwViYBmQ04MVpxvXfYCapWtxhrdLc05QKpW4TvW6HjycQUOROTJ9eKG1+uQeGtzxbzA7yWYwJgMgAJkYGcURptcbus8VrQvbom2oJaSAPwg+UhVOTimh+n0LW3spumdyNch9u4kjk/lVogDjimOSi1qFadSfv87CjoeuueOwtHYWEqqN+LkyCcEx+tP7H15q7N4rdTeiQrTAIByHJUGB7kRSjqHTgx8NR4VxPEPAUQoZgr3O7bpH2qPQFAqJYtOlxxtZyWPiMYJtOgglCAw+4+aOM0/NXz1+WJy43Wn9S5p/2gK4DJpbrKRIOB/vNZVBe+bJNv9sK7ScWyxQSZhTuHE8duKymaX2/uJWmt/3R9EVqtG5XBeqbRjSZjiql9UhrLLqrZhrflfEzbJySO8c1ajQWv0wYEHIIgj2NBqpjEgT9n3oGa8xUiRBCiD8Um6jb06w4IZ0MxJYsO470L0FbVi5d0+og7DutFyYNtuAAcY4im9/X2wP3Vtm/8tsgfqYFR2i0c27yXbKtbHkzGI75xSTVaR94tgOVubi1yQNmAAq/770X0bWv4rWntlEclkkgkHlgQOPX9acvZrkZrhNs6eHJ5aE+stnwiAi3DK+Vu4kSc9wJP2pbf037zdJjbt29pkmf0xTrUEb/AAxO7bu4xExz60Lc03rSfEdUbsTi97F5O1CQpO0EwuS3wKcdHunwx4gVXPIXIE8SfX1FCrZqL9oYXhbhYZCRnzSpzC+kEZFMx5UuxeWKl32HN9xsxkiYkfEyKrtzTnzhiG3NuGIhSPwehFN3ulSo2EhiZzgCJyPQxFQPbzOMdjx9/apPNYGOKQJZ0IRYKx6dojkR37Cpdg3A/P8AvFdhf9+9EIkc8/ekXqYyU65BRo1S2QJIJJz/AMRmPjNA/tCI0ODLiFhScjtjvTTVOAMmKU2NWbiOi23bcfKQIgjghmiM5rf02NuWpnO6jN5NKK/1rpd4n8G2MhmIn9BSvp/U7ltiS2RgrxHxV001rUXh4d8pbuoJ/iLD+IdqWdV+kUdS6FmurzuwCB2xgV1NvuyOcpPlBfSfrZD5S4B9GMU6Xrat3H2ivM7vSQyhrXnnsgJI9jHFA3NFftDcA6r98e9Il0MJcOhy6ho9cbWKe9cHqCD0ryhdfqRxceKHu6+/MNcae2aFf6f9UE+rr1PU9V1sSFXzMxAEeppc3TNRds3S1wmAQIItjzMCdzwSV9u8d6rn0lBYvcRzctyyEyQxYQAynELBbFW3UahLljw2zmTP8QMg8w2YMERS1jWLJSNMW8mO/U7vXLflViR5swo+5VQIA4AkzJk8Um6nqrTb7QLXFUiBa2AeIB5WdiBgSZInIoK509rdw/vzclgxMYJIkqPaT2xijbXUEtKXaF2I22EEszY83ryTJ9BUqntuaNLcN9kTaQWxp3GpuqQ6wSUypBgQ07nEBQFHq2MUnskWN5NrxrbXCtu5IEuCIMDuCBhvWuNH1BVRlVRdNyQpdW8m+fMT6jOR9qtehsLa8NbZtkKHcMI8x2ZBEEli0+ZuYERFE3o57/h/AqtT8r7e/wCvcTaPriPuW6lvcWO9XY/vW7FWUDaygxEiRUFuy+0WbFzeBJZlXzNEMRu58rCK7/7pHjE6geBBKFxcVhMYA7mPWOxzQDOpVEtKQ9oN+9tyNwmVETktJMz3okl22/VEvf1/QadTcW7YXat7xohiBv3HBEbiRnn5mudP1f8AwV/ao2KVK7CwLKgGzb+c/hAcGRWrPU5ZCVUJsUMME7w+7erflYAASO4qLpjs+p1Fy2yQHxO0n95uWQIjdEgx3M0MVUXfb+A8luSvh7f3GenRUUKxsSBmUtsc5y3fmsprodNbS2E7rIO5ramQTJKMCVz2mspNh2vQ9HrKysracM1XFxJFSVqKhZTvqvRldmptibmnbcR/Eh/EP0pjp+ttftq9myzKwkFiqj+pP8qaa213iRwR7VT+jam7pdQ2iVVKvN2yXYgBTyuAZM9vY1FuqI9mda23qA4aLaQZxuY/E4HtTfpnV0vqYMMphlPIPfH96j1/StRcHmuovsiE/wDqY/2qmdQ6e9i6LouuCTDNiAThSVEAjtn1pGTCpjoTo9AdJqFtKO9VXT/XSqwS7tJmJTP6jtT0fUlidpuKDPBPpzXPn00lyjVHJ6MJbT1F+xpvVyBuWQp9N3IFdnqCkeVgfg0HqNeRHz/Kl+E1wM8W9mG3iDQV9gAe3eT+tA67ri20ZoLbYkDnzHauJ7kgVWhr/wBqLqzsu62dtmVBLRADsxk/xDtABpsOmb8z4LWWtkWm5qFFsXBLqcjZmR3YeoABJPtQbfUPjKp0ql4cb93lhBG7aDyY7z9jS6z0+34beIE2jy21F0mEjzkqPKSZJntNF6bXiy1lxfa4gDKB4TMzLgrDDCkwIx3z7NjihHjdly1Pdk/VTcYoLS2trEEvcYt32sotrggcncQMgUBYW7aQXEQursxYE7UFxDs8Tyu3lO0t6cVzrdcllwUKl9QwL27uCsf4m5EMEN79xyaGGgF3wfBsBUAhNxV9zlwHN1BcwiruYfp6CnRVL6fPqKYZY6hNglb+nD22MkW0C4O6LYYg3NzTLgwYwKzQfVFm+qtqABsB3eRihaAF/ecA4OOCTzil1n6Tt2ma5fIayCQLwEKCcCRwBujgHiiOotesWVA/eqSC4ItG2zK24rtUwMBeR2NG3Bvb8+Cljl3r9xl03qltr15URrRXDrCQxHcAHDAcx+nepm0DtgLb2N3dw0evlTB/WqXqnU2i7WFG8sZs3fwZEqyRtg7RFNE6yUNtUZVtoinwywfDLP8AiQJyRI7H3ptyW6+fkxfgqW3H6fuMG+n0tsLd5y1pvwFPKFcn8DRmM4z7VJrdDp7VsobaWz2YwDI4YE5mi9K41IKXSyW4A2qQAzDJG4jdPBgGl2oS1YYpdUbslLr8sBmGZuGH86bHJq4ZmnicHTQu8UkrcJXeVZNyd1JgyPyz/SpdRqmIKg7MCIUY7cdz81h1IuLvBBHr29Khv24Y5BA7gyD8HvWKcvOzt9PCPhJEOtuMqLtBcggGZk++P6muNVovIXXJuErt3wYQ7S3tMGPUL+pKFt4AWVgy0jHoI71l+xbVhcunaFxOTAPML3NXGVUFOF272RF/9N3WUC06BChAViw8wIXaG4LHd8CaYa/Q27ltLTsT4SbbZSQWYA7VM8cn28tAePcDMFLMdykC5hURhuG0d5BEx3qa2GvQfNbgzbeQfK3JC9jEjPG6iuWzb4+e4jRF33vt82B9D4d1mF5y9xS58ORsURty23JXd6xNT6e2Y2WbTOECzHADGMt6+uJorqfSVKv4dzZcuhbfmbBBMQFGZOf5+tG6v6XtaSyLu5lZY8NTcgMzAqZBx5yRmREDtTajNX+nyhOqWN139e5WkNkLKMIkiP8AiOcd/t71rpvURZuu5TcCp4AaWOAdrY79s1ZLmiW0La+H4dx0cvdUYEBQVJ7CcSD2pZ1XpqIxADbTwTBHyCOR6HEirpd+4cZalQuPVbjZl+ABk8AQB+grKeafpupdVa1dRUIG0EgECIyAprKVqj9Pn4Dtj16tVusrQcE1Wq3WVCyO4kiqn9XdMdrYuW/8awfEQjkgZI/SreaE1lvuKrh2XzsIOjF9ZYS82oYBhlbaqsMMMsnc2D71Br/pfTZ8STP5rjsf5sYFK9Po/wBm1/gG5ct6fUS9vYwX953UtEjgjEflqzXPp3TDJthz/FcJc/q5NG9ikUB7FrabSsGe2dv7tS25fysNgPbB9waWajpl4xtsPKmQWAXHcQcwRV76t1exZKXLbJvt+VkQiWtsfMAq9wYYfB9ay/1RrkPZs3XByG2hFIPcNcIkfAq16kvsedJorrqGEID/AAgz7g8Zmiun9Eu6i4qG6wVEPAMtniRifN+JuAO/FWsaG+t0SLVq3fbuTc23InttALx8SPemPT9N4G5ixctwAoXjuYwCSeM4A9yV5Z6VtyOwxc39BTp/p25pVd7js0WgWCRudySAolcAKFAiCZPE13b1JuOG2W1G2Sbh/eLt8rhsnYBgAZ4NEajrb6i7fRhtCsAmxWHAIyx/GQTPHNK9LZa3ba1a3EgfiPKxuDFp55OP9KyZWdHDBpWQtoWVrt+5ZssSVA2/huBm2s20EbV2j5J9qOvXxYSbieFaHmRbZO4mMSOAAxAEZg1Dc6eFur4lxrrqENvxARsBM72RfKACRlz6YNd6zR20vs1xmuMEEKSQpZjJJg4hTj5pcpXz89g4K+CTT6axf8i3hvdhvCqh2tsMKrRA5Mgk5Nd9P6cujt7w+4l4govCwGAgRuBB81cdIs2tnh28KpDOu8AoxmbnqQBHJpZ9Q6Bilo27RYlyFhnLPmdxjA4mqXmehcEqt5dgnXdQDfgH/iF9tyGWCMjZG2ZyMVF07pTDczQbVwF3cW1DKVLDYMgEcTApB1GyZiSGwD9jJ+9G6O47bEEnsonuewniTR6ajszQ4W/Su5HqWZVuW1ACOMxAlgcSI596isadbOmR7lvzXG2bt0gQYgoBABmZ7zTK27+a2y7CTtYOACI9zwPcUPdssJDbDB/KZBH3HNFGbSplSxqUrX4BC2/EFu2AAQYDcTJxJ4x2NSX007i4jKfEH57hl5B7HIUr/OKD/a22bJwCSB7nBoIvG4FQQ0CT2+O3tmii5J2ismCORU/wDdHqd6EblYqxU7TgxEH5g/1rdyw7KACFhpJjJHcT9v5mh7mvRIXCmOAI9vinWiYYYgNiY9eaXmuMtS7i+ndR0S5QpsnwWVBvO5jzmMSTPYD+9MLuFLH8oJ/TPFb118WrfiECBAwPsMdySa5XUSsiI/XjmkuTlTNka4QLq70BbrOfD2qACB34k89/tUmiuG4jpcUq3iAgqSJVcxPcEkZEcVPeti4FLKGgyMd/ipVf2o/ESXG4HhNvd7EugsBtQ126iAqAqNuzGfNBEIc8gzn71ZurLYuadkvldrkKNxgBjIWG7GeD8VTtaAywwkHtntkcVmu1yPZW28qtt1baPw7ApBDDv+WPSK048t8mXNga+6i29Q0qrZKjsNoBYxAGJY+nr96q/VtOGI804B4OMRGRkCi73Vi6gyCWEiIEiOYEY47VFqrS7vI25QBGI5ExHsTH2pcsgzFjoGXpRAAN+2uAY3tiRP5cd6ymWn09sqCz7TmRsnv61lVrZbpfwenVlZNaJrceeMrRrJrVUWYa4ZZrutGoWVT6s6Gb9llXFxP3lo/8S5gfP9Yob6VsafV6dbl0NduDy3Bddmh158hO0A4Ix3q0621InuK8+6jobem16PcB/ZdSYYBmVVu9iwUiRPr2c+lFHjSU/Utd7qGm02N1q3/wjap/yjJpN0/ruxmsW7V24hJazCFRt5ZA1zaIQnB9GHpViGl09hfKlq0PXaq/q2KQ9W67burFljcvWzvtm0jXPOOxKAjawJUyeGqkRk1s32MXbKpb5E3AzbgQV8qjaIOZntUOo1YDeZiF7wOABwB6+/vU2l6ydRbL7GSCVhomVw2ATENIzBxxSTX2GuXAikCZMnAAUEkn9DWDLO8lHX6XGvDtgV+9eHnBLKXIn8O0ETA/ij+9c6XX3LozuUEbIOJVcDcO85OfWptDMjy74BMGY4GT7Ct6vRMBbZXWSdzD0XiD7nn7UtyvZm3SosPu61Aq7n85QKQhA3IpyLhOd3vVV6pYvAXbiSbZIk7vwbjgL9pE006hoVuOhgBQIuZMuN27aD+UdiakvC1cPmQhAcIjkCQIWT6CZooSUWn+YmWOUk0l7C7ofTnW81xBK21DkMTDxEz/ABVMdcwfAYckFeBPbHFC6TS3D38JAcAEkmG5aexH9abJpQz21CsQxIYrGMEg/FFPzS9QsSUIt1QJY1iIoISLgJ88yCDI/CRz71vQLbYkkk8/hidw4BJ4zTK50g9rZwAeDn3oR+n7JYLAJz8/b+tC1sNTTewJd3FvNJJ5J5/nXJWpxezBGK6az2/3/wDFBxyO9gJ9L3rWrsJ5doIMQ0mQTPI9oosnFcbKLUVW4HrraLbDbp53AjCkNj57VH0bq4LECRHBIIB9hIzRlzTsylVALEQoPduw/XFVy/fHM5/h/MCDBBA4INa8MFlg0zk9VLwstruXnVWR4ZNnzECSjEQfieKDs6MWlA27VMn1EsSTn71XOk9euLdUPAT+J8Ee+JMfarPpPqi1eUbWHwcfyNZsnT5IbcoZi6mMtyR7WAQJrET170XawJCiO4FDaZ2fdKbIML5gZHrjis2lmxZ0abSeuc4qCx0pbakAYMzJJ57Z7e1F6ew5bOKNWyZqtUlsmG5Ru2V6/qLavuNi4pS2EBUEqy7gsoTzn9M01s6M8xRw0k9/bnt6Zo3TIFEE/rRTnr4Eqaxpio6A1unX6VlDpmB9qRbqysrVdk4Jk1lZWVCzKysrU1CHLCq59R9FW/ae0YlhKE9nHB/t8GrIaF1tncvuKrjchS/oS3YvWiLtlW1Nlilw3AXY5O1vPMTBGO6mrD1Pqtqwss9u3HZmVf0Wqd9V6ZdPqrWqIbwbjBNQqMyk+5KEEj80dyh9aty9L01pZtWbYnO4KCT/ANZyf1o509yo7bAXTNZbuK1yzBDOSxggFvLPIHMLketK9fp88ZH6Z/r6U60N2Xde0Aj5kgiP8ta1OmrjZ24zZ2elmkqE+iDLlTB4+396juWqPCdq4v2QIgzifgntStZu2sWtZ5B70oOiZEZEbzEkgt2n/SnN66B34oFbwVXLMXMlhjMR+EfzpkJNBySfJNo1gKGMnuT3P9qc6YQQF2zwJHBqtC/uCsswcjEGiNPfuKybfw53T8YinRdPcXOOpbFm6T0W/D3dTdQBoEITAiRIJ9ZyPalP1J4ezw0Y4IMj2IMT3wP51BqutM52lsgzA9+5FCeA9wn39a0SmnvRlx4ZL7zs1aTeJra3gxJAYFfKdwI/SeRROgsNsAYQe8cc1IydqxTkk2jdG3TFlslpJRkzgGO3fHapBpycimVrT7hMYqSzooAA5PNBrI5VsxVbsjf5xKCAw9ZIBH3mKk+oOiJZU6m2ipaAAuooAlZgOo/jBPH5hjmt/UpFqwZO0u6AH0hwS32iftTC70ey7RdNzUKcgs5Cie4VCFFdTpHUbZxOteqSaKX1Xpluf3NzxpzFsFiAciduF+8Ui1fSLts7ihVTkgxPzAr1G5ojopIG3R3CN4GfAYwN4/5bGJ9CZ4Jrn9s0yMUE6k+lpTcI9iR5V+5FblKuDnvfk820uuvWspccA9pkfoaNb6u1AWG2kHBMQRPeRxVh1vR7ltpNpNPprjgA3IuNZLeqo0KjNgSSFJ9K2PoW3u2sz3CeJwv+VcVGoPeSQSnNcMRaP61uWwF2h45lmLH/AKv9aN/+4ZxusED13/18tTN9FeBcAumLLmFfsjnhHPYHs3rg9q2vRdMSUXdqG4iyu4fd5CD7mgeHE/8AiX4uT1OB9dH/APD/AOv/APmh9V9dXhEIqKcbpJg9p9q7T6Te26pe22bdwkI2LjA/ltMwIVWOYOZ45qwdO+jrCmGtm43rcz+g4H6VXg4Y9ieNN9ysN9X6g5DGP+G2SMY5gzWVbh9I6pPLZ1CLbH4Ve3uKj+Hd3A4HsBWUejF6L5+BXiTPSq0ayt0go0K3Wq3ULMrVbrRqEMNcEV1WGoQq31d03fp7ywDKFh/5k8w/pH3qL6K14v8AT7RH5N1vPMIxCz77NtWLqGn3IRXmf0N9TW9FY1Fq6GOzUNAUdiqqefdOKOKuLRTdNMs7X/CvAngmD8E8/bBpvfSlHWNty2txCGR1BBHcEYP6VL0bqXiIFcjdkTPMdj6GMx7iub1OPubMMvQKuaXvQGqtkcU5BxFQXtLPFc9waN2PNT3Kvq9PPaghbjtVuOgJyBmhn6IWMmAKtSa2NSzx9RDbUNRFrTUzfQBTAFSJpQO3NVJvsMWZUK7XRFL74G6InvFT6rpDMm1WKE/mET9pp7a0fpW79oxjNWnPmzK86bpCNFRNtsnJwoPJ2jP3rT9PLt6AU1bpykqxUFlkqe4JEGPtUmwCqpl+PRBa0qqv9BUXiKsliABJJPtzUmt1S7eQBVA679RNdcWbOckQudxPdj3j04HvWvFgcmZnkck32JtVr3v9Qtm3bN1bTbtggDbEAEtAEk9/X2pxp11Nlk07tb09m4W8IgeMyHBFjedqj8xUkH+HsKH+ktCLHi277C3cMXNxIAe3EBlcxhWkEdifem13qWnv22si3c1M4/dKSB6MLrEIpBggzyK7EI6Eoo5uWanKyW30O2TF7xNT6eK5K/8A6xCfyrnSWjpWXTuQthyfAf8AhPPgufXkqx5AjkZg0Gr1jn9mvNasXEQNvI8R7iEwHUAi2CMBuYbtBFFt9OWrwK6g3dQY/wDEchRPdbaQikesSKvjZsX7HD9X053WobVMZUpaXxJnBDEeQfcilthtVbKad9mntsW8G5ci7cAEbbLFWCBwJgkmQIyRTfpSuh/ZLpCsqzaYAAXbYxIAwLi4DD4PBwzv9Lt3rbW7okEZzkRkMp/KQcg9jVXWxORKn0/buSL/AImpb/mudv8A021hB8xPvXOhsPZZdLdaFiNPc43Af+Ex48RR/mGeQahb6zs2A1rUXN920YD2wG8RezGPKr9mBIz80s6j9TanX2zasaWEMfvbhiCDIZWwqsDkEFiKNKT54KbS4Lhc6fbuW2S8AVIht3p6z2+e1Vd/rSzpt1m5cN9kjw7luGLqeFdpAFxeCRzg8yKEP0lf1EHV6l7p/gTj/Mwj9F+9WPpP0klqDbtJbP8AEfM/+dpI+1V5V9SbsSj681ZymgYr2J3yR/lrdXEdFXuWJ+ayr1L0/clfUfxWVlZSSGVqt1lUWZFZW6yoQ5rKysqEOWFea9Y+jQuu3FZsXGd2yOWUiI5wc1lZRJtcFNWA9A0P729ob9y7FqWtqrwhEy0xn8ymCYya3f0AsytsbMzIPcYB5yaysq8u4eN1uiZvre5ZugMu60YAMjdIHmJ7GfSrPpOtJdXcplfg/pWVlc7qMUYJOJ0ca1xcmMbFzyyCT6z/AL4qQX5FZWUhJNCZPcFuczXS/at1lVoReuVEgvRXL3/tWVlNjFC22QHUlsD9aRdX+oktSom4/HoATMc/H8qyso8cU50MirTbPPdf12/qG2gnPaYn5NNvpX6fuXVNzxRa2sVIRZYFeRubA57TzWVldXSoR8qMuTJKUmm9i0Xfpe3dTcgZtQhDJcvMbnmUztYMduw8EADn2p10vUnU2RcHkIJVlH5XQ7WWeCARyO1brKHlbi+Gd9Q6P4yKyHbftndbc5hu6t6owwR6H2pfqfrfTJZV7hZLklTbCliHQ7XXd+EgMDmc1lZVwjq2ZUnW5XOofWV3XkWtLp4dWDrcZxvRl4ZcgLiQctIJEVJqPprU6gzrNUT/AMu3x8ZAQf5TWVlXkeh1EGHmVsddI+i7NuCllAR+d/O32nC/YCrBa6OvLEsfesrKW9+Q+OA63pwOABUgSt1lQhuKysrKhD//2Q=="/>
          <p:cNvSpPr>
            <a:spLocks noChangeAspect="1" noChangeArrowheads="1"/>
          </p:cNvSpPr>
          <p:nvPr/>
        </p:nvSpPr>
        <p:spPr bwMode="auto">
          <a:xfrm>
            <a:off x="9082088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8436" name="Picture 4" descr="http://t2.gstatic.com/images?q=tbn:ANd9GcQyQRtSWGjRwOytm5y33QzrFoM-cJMZppDR886nwfdmlnjZ-sKha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357431"/>
            <a:ext cx="3000396" cy="3143271"/>
          </a:xfrm>
          <a:prstGeom prst="rect">
            <a:avLst/>
          </a:prstGeom>
          <a:noFill/>
        </p:spPr>
      </p:pic>
      <p:sp>
        <p:nvSpPr>
          <p:cNvPr id="6" name="زر إجراء: الوراء أو السابق 5">
            <a:hlinkClick r:id="" action="ppaction://hlinkshowjump?jump=nextslide" highlightClick="1"/>
          </p:cNvPr>
          <p:cNvSpPr/>
          <p:nvPr/>
        </p:nvSpPr>
        <p:spPr>
          <a:xfrm>
            <a:off x="642910" y="5786454"/>
            <a:ext cx="1042416" cy="357190"/>
          </a:xfrm>
          <a:prstGeom prst="actionButtonBackPrevious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214446"/>
          </a:xfrm>
          <a:ln>
            <a:solidFill>
              <a:schemeClr val="tx1"/>
            </a:solidFill>
            <a:prstDash val="lgDashDotDot"/>
          </a:ln>
        </p:spPr>
        <p:txBody>
          <a:bodyPr>
            <a:normAutofit/>
          </a:bodyPr>
          <a:lstStyle/>
          <a:p>
            <a:pPr algn="ctr"/>
            <a:r>
              <a:rPr lang="ar-SA" sz="4800" dirty="0" smtClean="0">
                <a:solidFill>
                  <a:schemeClr val="accent4">
                    <a:lumMod val="75000"/>
                  </a:schemeClr>
                </a:solidFill>
                <a:latin typeface="David" pitchFamily="34" charset="-79"/>
                <a:cs typeface="DecoType Naskh" pitchFamily="2" charset="-78"/>
              </a:rPr>
              <a:t>تلميذتي أمامك أشكال من الخبز اذكري اسم كل نوع</a:t>
            </a:r>
            <a:endParaRPr lang="ar-SA" sz="4800" dirty="0">
              <a:solidFill>
                <a:schemeClr val="accent4">
                  <a:lumMod val="75000"/>
                </a:schemeClr>
              </a:solidFill>
              <a:latin typeface="David" pitchFamily="34" charset="-79"/>
              <a:cs typeface="DecoType Naskh" pitchFamily="2" charset="-78"/>
            </a:endParaRPr>
          </a:p>
        </p:txBody>
      </p:sp>
      <p:pic>
        <p:nvPicPr>
          <p:cNvPr id="1028" name="Picture 4" descr="http://t1.gstatic.com/images?q=tbn:ANd9GcT431GCiE8x-9OTT_uBVek2xpsUQ9uDeQrsmjDR4di9U5AO69mDzw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0306"/>
            <a:ext cx="3214710" cy="2000264"/>
          </a:xfrm>
          <a:prstGeom prst="rect">
            <a:avLst/>
          </a:prstGeom>
          <a:noFill/>
        </p:spPr>
      </p:pic>
      <p:pic>
        <p:nvPicPr>
          <p:cNvPr id="1030" name="Picture 6" descr="http://t2.gstatic.com/images?q=tbn:ANd9GcTQFVrOWoVOEdxX3B4t1a3wWPuYDPsLfpyXuj4QCVmN_GEbixt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643446"/>
            <a:ext cx="3214710" cy="1928826"/>
          </a:xfrm>
          <a:prstGeom prst="rect">
            <a:avLst/>
          </a:prstGeom>
          <a:noFill/>
        </p:spPr>
      </p:pic>
      <p:pic>
        <p:nvPicPr>
          <p:cNvPr id="1036" name="Picture 12" descr="http://t3.gstatic.com/images?q=tbn:ANd9GcSGbju1tEGap3-QVvEO9iJOYrBDHMnX6dfsUF_3pPBRoFYhNyq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910159"/>
            <a:ext cx="3414718" cy="1733551"/>
          </a:xfrm>
          <a:prstGeom prst="rect">
            <a:avLst/>
          </a:prstGeom>
          <a:noFill/>
        </p:spPr>
      </p:pic>
      <p:pic>
        <p:nvPicPr>
          <p:cNvPr id="1038" name="Picture 14" descr="http://t1.gstatic.com/images?q=tbn:ANd9GcQIt2FWYa8mxvO4Ak2-LuoHnKii48pv88K6jLFPModuJQO3lT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2543182"/>
            <a:ext cx="3357586" cy="18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631</TotalTime>
  <Words>157</Words>
  <Application>Microsoft Office PowerPoint</Application>
  <PresentationFormat>عرض على الشاشة (3:4)‏</PresentationFormat>
  <Paragraphs>27</Paragraphs>
  <Slides>20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تدفق</vt:lpstr>
      <vt:lpstr>الشريحة 1</vt:lpstr>
      <vt:lpstr>الشريحة 2</vt:lpstr>
      <vt:lpstr>الشريحة 3</vt:lpstr>
      <vt:lpstr>أهداف الدرس</vt:lpstr>
      <vt:lpstr>الشريحة 5</vt:lpstr>
      <vt:lpstr>الخــــبز</vt:lpstr>
      <vt:lpstr>الشريحة 7</vt:lpstr>
      <vt:lpstr>تلميذتي أمامك أشكال من الخبز اذكري اسم كل نوع</vt:lpstr>
      <vt:lpstr>الشريحة 9</vt:lpstr>
      <vt:lpstr>بحثي ......</vt:lpstr>
      <vt:lpstr>الشطائر</vt:lpstr>
      <vt:lpstr>الشريحة 12</vt:lpstr>
      <vt:lpstr>أنواع مختلفة من الشطائر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</vt:vector>
  </TitlesOfParts>
  <Company>arwa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ABUMADA</dc:creator>
  <cp:lastModifiedBy>ABUMADA</cp:lastModifiedBy>
  <cp:revision>65</cp:revision>
  <dcterms:created xsi:type="dcterms:W3CDTF">2013-01-08T18:43:35Z</dcterms:created>
  <dcterms:modified xsi:type="dcterms:W3CDTF">2013-01-13T22:59:37Z</dcterms:modified>
</cp:coreProperties>
</file>