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0" r:id="rId2"/>
    <p:sldId id="261" r:id="rId3"/>
    <p:sldId id="265" r:id="rId4"/>
    <p:sldId id="262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57" d="100"/>
          <a:sy n="57" d="100"/>
        </p:scale>
        <p:origin x="-5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3C24-FBA2-4F69-B924-60E6CB9FCF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55457-4688-456F-B749-B7B9CF3992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3C24-FBA2-4F69-B924-60E6CB9FCF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55457-4688-456F-B749-B7B9CF3992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3C24-FBA2-4F69-B924-60E6CB9FCF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55457-4688-456F-B749-B7B9CF3992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3C24-FBA2-4F69-B924-60E6CB9FCF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55457-4688-456F-B749-B7B9CF3992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3C24-FBA2-4F69-B924-60E6CB9FCF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55457-4688-456F-B749-B7B9CF3992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3C24-FBA2-4F69-B924-60E6CB9FCF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55457-4688-456F-B749-B7B9CF3992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3C24-FBA2-4F69-B924-60E6CB9FCF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55457-4688-456F-B749-B7B9CF3992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3C24-FBA2-4F69-B924-60E6CB9FCF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55457-4688-456F-B749-B7B9CF3992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3C24-FBA2-4F69-B924-60E6CB9FCF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55457-4688-456F-B749-B7B9CF3992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3C24-FBA2-4F69-B924-60E6CB9FCF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55457-4688-456F-B749-B7B9CF3992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3C24-FBA2-4F69-B924-60E6CB9FCF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55457-4688-456F-B749-B7B9CF3992A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B3C24-FBA2-4F69-B924-60E6CB9FCF27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55457-4688-456F-B749-B7B9CF3992A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6600" dirty="0" smtClean="0">
                <a:solidFill>
                  <a:schemeClr val="accent2">
                    <a:lumMod val="75000"/>
                  </a:schemeClr>
                </a:solidFill>
              </a:rPr>
              <a:t>الوحدة الثانية</a:t>
            </a:r>
            <a:endParaRPr lang="ar-SA" sz="6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9072562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-24"/>
            <a:ext cx="892971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06" y="2786058"/>
            <a:ext cx="9072594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6" y="0"/>
            <a:ext cx="89297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0"/>
            <a:ext cx="91440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SA" sz="5400" dirty="0" smtClean="0">
                <a:solidFill>
                  <a:schemeClr val="accent2">
                    <a:lumMod val="75000"/>
                  </a:schemeClr>
                </a:solidFill>
                <a:latin typeface="Browallia New" pitchFamily="34" charset="-34"/>
              </a:rPr>
              <a:t>تطبيق</a:t>
            </a:r>
            <a:endParaRPr lang="ar-SA" sz="5400" dirty="0">
              <a:solidFill>
                <a:schemeClr val="accent2">
                  <a:lumMod val="75000"/>
                </a:schemeClr>
              </a:solidFill>
              <a:latin typeface="Browallia New" pitchFamily="34" charset="-34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1000108"/>
            <a:ext cx="9072562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زر إجراء: الوراء أو السابق 5">
            <a:hlinkClick r:id="" action="ppaction://hlinkshowjump?jump=nextslide" highlightClick="1"/>
          </p:cNvPr>
          <p:cNvSpPr/>
          <p:nvPr/>
        </p:nvSpPr>
        <p:spPr>
          <a:xfrm>
            <a:off x="500034" y="2214554"/>
            <a:ext cx="1571636" cy="500066"/>
          </a:xfrm>
          <a:prstGeom prst="actionButtonBackPrevious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SA" sz="5400" dirty="0" smtClean="0">
                <a:solidFill>
                  <a:schemeClr val="accent2">
                    <a:lumMod val="75000"/>
                  </a:schemeClr>
                </a:solidFill>
                <a:latin typeface="Browallia New" pitchFamily="34" charset="-34"/>
              </a:rPr>
              <a:t>تطبيق</a:t>
            </a:r>
            <a:endParaRPr lang="ar-SA" sz="5400" dirty="0">
              <a:solidFill>
                <a:schemeClr val="accent2">
                  <a:lumMod val="75000"/>
                </a:schemeClr>
              </a:solidFill>
              <a:latin typeface="Browallia New" pitchFamily="34" charset="-34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1000108"/>
            <a:ext cx="9072562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4714876" y="1285860"/>
            <a:ext cx="142876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>
                <a:solidFill>
                  <a:srgbClr val="FF0000"/>
                </a:solidFill>
              </a:rPr>
              <a:t>زرع</a:t>
            </a:r>
            <a:endParaRPr lang="ar-SA" sz="2800" b="1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143504" y="2357430"/>
            <a:ext cx="107157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القلق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357818" y="3571876"/>
            <a:ext cx="128588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>
                <a:solidFill>
                  <a:srgbClr val="FF0000"/>
                </a:solidFill>
              </a:rPr>
              <a:t>الوقت</a:t>
            </a:r>
            <a:endParaRPr lang="ar-SA" sz="28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715008" y="4786322"/>
            <a:ext cx="121444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خير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6429388" y="5786455"/>
            <a:ext cx="1071570" cy="64294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 smtClean="0">
                <a:solidFill>
                  <a:srgbClr val="FF0000"/>
                </a:solidFill>
              </a:rPr>
              <a:t>تأنِ</a:t>
            </a:r>
            <a:endParaRPr lang="ar-SA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t1.gstatic.com/images?q=tbn:ANd9GcRro-zZwCEzB6DLdBFGa3eKKkIv3Ar7aQZRWrlDWV-lfwUyv9N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85852" y="1071546"/>
            <a:ext cx="6572296" cy="321471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ar-SA" sz="5400" dirty="0" smtClean="0">
              <a:solidFill>
                <a:schemeClr val="tx1">
                  <a:lumMod val="85000"/>
                  <a:lumOff val="15000"/>
                </a:schemeClr>
              </a:solidFill>
              <a:cs typeface="DecoType Naskh" pitchFamily="2" charset="-78"/>
            </a:endParaRPr>
          </a:p>
          <a:p>
            <a:pPr algn="ctr">
              <a:buNone/>
            </a:pPr>
            <a:r>
              <a:rPr lang="ar-SA" sz="5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DecoType Naskh" pitchFamily="2" charset="-78"/>
              </a:rPr>
              <a:t>اللهم </a:t>
            </a:r>
            <a:r>
              <a:rPr lang="ar-SA" sz="5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DecoType Naskh" pitchFamily="2" charset="-78"/>
              </a:rPr>
              <a:t>انفع بهذا العمل نفعاً كبيراً وارزقنا به الإخلاص قولاً وعملاً</a:t>
            </a:r>
            <a:br>
              <a:rPr lang="ar-SA" sz="5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DecoType Naskh" pitchFamily="2" charset="-78"/>
              </a:rPr>
            </a:br>
            <a:endParaRPr lang="ar-SA" sz="5400" dirty="0">
              <a:cs typeface="DecoType Naskh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928926" y="5143512"/>
            <a:ext cx="371477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DecoType Naskh" pitchFamily="2" charset="-78"/>
              </a:rPr>
              <a:t>تنفيذ المعلمة فايزة العطاالله</a:t>
            </a:r>
            <a:endParaRPr lang="ar-SA" sz="4000" dirty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t1.gstatic.com/images?q=tbn:ANd9GcQ2Xrc3GsnpywQx05rUcn7M1CoXFoiUgsIbSg4HugPVm12Wdc5-Z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91" y="142891"/>
            <a:ext cx="9001141" cy="6572257"/>
          </a:xfrm>
          <a:prstGeom prst="rect">
            <a:avLst/>
          </a:prstGeom>
          <a:noFill/>
        </p:spPr>
      </p:pic>
      <p:sp>
        <p:nvSpPr>
          <p:cNvPr id="7" name="مربع نص 6"/>
          <p:cNvSpPr txBox="1"/>
          <p:nvPr/>
        </p:nvSpPr>
        <p:spPr>
          <a:xfrm>
            <a:off x="4143372" y="4000504"/>
            <a:ext cx="428628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7200" b="1" dirty="0" smtClean="0">
                <a:cs typeface="DecoType Thuluth" pitchFamily="2" charset="-78"/>
              </a:rPr>
              <a:t>كيف تجيبين عن أسئلة الاختبار</a:t>
            </a:r>
            <a:endParaRPr lang="ar-SA" sz="7200" b="1" dirty="0">
              <a:cs typeface="DecoType Thuluth" pitchFamily="2" charset="-7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7"/>
            <a:ext cx="9144000" cy="6643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t3.gstatic.com/images?q=tbn:ANd9GcR9XXGz92Lv0FNuZjDa5bf0ho-w6l-MKZD9VMPoMD0-SrE0J2h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142852"/>
            <a:ext cx="8929718" cy="6624647"/>
          </a:xfrm>
          <a:prstGeom prst="rect">
            <a:avLst/>
          </a:prstGeom>
          <a:noFill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358114" cy="868346"/>
          </a:xfrm>
        </p:spPr>
        <p:txBody>
          <a:bodyPr>
            <a:normAutofit/>
          </a:bodyPr>
          <a:lstStyle/>
          <a:p>
            <a:pPr algn="ctr"/>
            <a:r>
              <a:rPr lang="ar-SA" sz="4800" b="1" dirty="0" smtClean="0"/>
              <a:t>أهداف الموضوع </a:t>
            </a:r>
            <a:endParaRPr lang="ar-SA" sz="48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28662" y="1214422"/>
            <a:ext cx="7358114" cy="50339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4000" dirty="0" smtClean="0"/>
              <a:t>يتوقع في نهاية الدرس أن تكون الطالبة ..............</a:t>
            </a:r>
          </a:p>
          <a:p>
            <a:r>
              <a:rPr lang="ar-SA" sz="4000" dirty="0" smtClean="0"/>
              <a:t>تحرص على الاستعانة بالله قبل البدء بحل أسئلة الاختبار </a:t>
            </a:r>
          </a:p>
          <a:p>
            <a:r>
              <a:rPr lang="ar-SA" sz="4000" dirty="0" smtClean="0"/>
              <a:t>تضع خطة تتبعها عند الإجابة على الأسئلة</a:t>
            </a:r>
          </a:p>
          <a:p>
            <a:r>
              <a:rPr lang="ar-SA" sz="4000" dirty="0" smtClean="0"/>
              <a:t>تقترح أسلوباً لحل مشكلة الإجابة عن السؤال الصعب في الاختبار </a:t>
            </a:r>
            <a:endParaRPr lang="ar-SA" sz="4000" dirty="0"/>
          </a:p>
        </p:txBody>
      </p:sp>
      <p:sp>
        <p:nvSpPr>
          <p:cNvPr id="5" name="زر إجراء: الأمام أو التالي 4">
            <a:hlinkClick r:id="" action="ppaction://hlinkshowjump?jump=previousslide" highlightClick="1"/>
          </p:cNvPr>
          <p:cNvSpPr/>
          <p:nvPr/>
        </p:nvSpPr>
        <p:spPr>
          <a:xfrm>
            <a:off x="7286644" y="6072206"/>
            <a:ext cx="1042416" cy="357190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زر إجراء: الوراء أو السابق 5">
            <a:hlinkClick r:id="" action="ppaction://hlinkshowjump?jump=nextslide" highlightClick="1"/>
          </p:cNvPr>
          <p:cNvSpPr/>
          <p:nvPr/>
        </p:nvSpPr>
        <p:spPr>
          <a:xfrm>
            <a:off x="6000760" y="6072206"/>
            <a:ext cx="1042416" cy="35719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3.gstatic.com/images?q=tbn:ANd9GcR9XXGz92Lv0FNuZjDa5bf0ho-w6l-MKZD9VMPoMD0-SrE0J2h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32" cy="6786586"/>
          </a:xfrm>
          <a:prstGeom prst="rect">
            <a:avLst/>
          </a:prstGeom>
          <a:noFill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1538" y="428604"/>
            <a:ext cx="7215238" cy="989034"/>
          </a:xfrm>
        </p:spPr>
        <p:txBody>
          <a:bodyPr>
            <a:normAutofit/>
          </a:bodyPr>
          <a:lstStyle/>
          <a:p>
            <a:pPr algn="ctr"/>
            <a:r>
              <a:rPr lang="ar-SA" sz="5400" dirty="0" smtClean="0">
                <a:solidFill>
                  <a:schemeClr val="accent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مبررات دراسة الموضوع</a:t>
            </a:r>
            <a:endParaRPr lang="ar-SA" sz="5400" dirty="0">
              <a:solidFill>
                <a:schemeClr val="accent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143372" y="1447800"/>
            <a:ext cx="4214842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4800" b="1" dirty="0" smtClean="0">
                <a:latin typeface="Arabic Typesetting" pitchFamily="66" charset="-78"/>
                <a:cs typeface="Arabic Typesetting" pitchFamily="66" charset="-78"/>
              </a:rPr>
              <a:t>2</a:t>
            </a:r>
            <a:r>
              <a:rPr lang="ar-SA" sz="4800" b="1" dirty="0" smtClean="0">
                <a:solidFill>
                  <a:schemeClr val="accent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)الاختبار وسيلة لقياس مدى استيعابك وقدرتك على تنظيم معلوماتك مهما كثرت مما يجعلك قادرة على الإجابة عن أسئلة الاختبار بطريقة صحيحة </a:t>
            </a:r>
            <a:endParaRPr lang="ar-SA" sz="6000" b="1" dirty="0">
              <a:solidFill>
                <a:schemeClr val="accent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زر إجراء: الأمام أو التالي 4">
            <a:hlinkClick r:id="" action="ppaction://hlinkshowjump?jump=previousslide" highlightClick="1"/>
          </p:cNvPr>
          <p:cNvSpPr/>
          <p:nvPr/>
        </p:nvSpPr>
        <p:spPr>
          <a:xfrm>
            <a:off x="7215206" y="5929330"/>
            <a:ext cx="1328168" cy="357190"/>
          </a:xfrm>
          <a:prstGeom prst="actionButtonForwardNex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زر إجراء: الوراء أو السابق 5">
            <a:hlinkClick r:id="" action="ppaction://hlinkshowjump?jump=nextslide" highlightClick="1"/>
          </p:cNvPr>
          <p:cNvSpPr/>
          <p:nvPr/>
        </p:nvSpPr>
        <p:spPr>
          <a:xfrm>
            <a:off x="5500694" y="5929330"/>
            <a:ext cx="1328168" cy="35719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42" name="AutoShape 2" descr="data:image/jpeg;base64,/9j/4AAQSkZJRgABAQAAAQABAAD/2wCEAAkGBhQSERQUExQWFRUUFBQUFBQUFBQUFBQUFBQVFBQUFBQXHCYeFxkkGRQUHy8gJCcpLCwsFR4xNTAqNSYrLCkBCQoKDgwOGg8PGiwkHB8pKSksLCwqLCwpLCkpKSkpKSwsKSwpKSkpLCkpKSksLCwpKSwpLCkpKSwsKiwqKSksL//AABEIAOYA2wMBIgACEQEDEQH/xAAcAAAABwEBAAAAAAAAAAAAAAAAAQIDBAUGBwj/xAA/EAABAwIDBQUFBwEHBQAAAAABAAIDBBEFITEGEkFRYRMicZGhBxQygbEjQkNSYsHRchYzY4KSovAkU3Oy8f/EABsBAAIDAQEBAAAAAAAAAAAAAAABAgMEBQYH/8QALhEAAgIBAwIDBwUBAQAAAAAAAAECAxEEITESQRQVUQUTIjJSYbFCcYGRodEz/9oADAMBAAIRAxEAPwDi0SlMaEiACxJ4KRBIXG1hn0URkiFJmCmRu3dALJU9KCb6NtvELBOSUzfCLcSnbGCbKM/X0Vm6a7gALDhl0UISm9ssifqr4tkGkhoRixubZZJ+ljU0Uos48Cy/hkVMpYiLbgaR11Vc7ticaskUU6ZqKXJXHYknMWPK1kzWQWWeNu5OVexRx4cXFWeHYXuvBUigaLqzZa4si2+XyjrpXJZUoTztqIon7lyTxDRe3if2TVMFjcWpHQVDm/mO808wTf8AkLPRXGxtMuvnKEco6/R1gc0EG4IuD4q0odVzzY7Gbjs3f5TyOpat/QPVFkHXPpZdVNTjlGjpdFVbbH/oaj/xP+is6R2Sq9s23oqgf4T/AKK5PYhLk83sapMDE3GxSomruHEFxxKQIUTWKQwIAJgTsbUGsT7WJiA2JOxxo2BSYYkwQ/QUu8dFchlslHoHAZKY6VcXV6jM+ldjtaXTYhl8s5BDJbIjIqVC9ozBNxooYKW0rsnELoVDDmSRzHVE+tB3uHds0eeqrGyJy6yWVLOTXG1tB71iCno4Iyb5jmLKPZS6dqjLZFsUSmuB3srXbZo8/wCU9S0zL5FyVRwXVxT4cFhnYlsa4wctxDy21/l8uapsVqQdFY4tdoyWQqaklynpqurchqLMbC460tctFhDi4A81mGMWrwllmjwV2qwoleny2XlKE3tJgHvDGlg+0YcuF2nUfuE5Sq3pnLnqbg+pG2UVJYZhMIxQwSZgOYbNIIGRvcOF/hOXmCup4NVB7Wuabgi4K51tZRbku+wWa8HeNgd03Gg0vfMdbq92PxPspGxvN2SnuvJ/E1seW8rr2rIqa5KKc1zcOx0+lcom07b0kw/w3fRSaUo8SiD4nN5tI9FWuC7G55siYpLWJdVRmOR7fyuI8ilNau8nlHCawx5miea1IiangFIQpoUhjE3G1SY2piDjjup0EKbp41E96d2vRZtTZ0Q25NWmrUpb8FrTREKTvpTIrgFNmArgfM9zuPMFhHKWtU6mwtzlLw+hAzKuGEALtW6rp2icKujO8ivhwHmhNg1tFatmTglCyeJn3NKpj2Mz7uQbFSo2K0nhac00ymCbtyTjAk0LQFYCsUCGEkq5pMM4lY5Yzlm2OcYRXYhT7zbrB4i3deV1uqpAIyuW7QstKbLboZ5k0ZNbDEUyFBNmB1W1oR3QsRRtu9viFuqUaKzXbYKtJl5yWlMVaQusFUUxVkXZLktnRRFxlpdEbNDyBfdNyDlrYHMjUeCzeFzb7TGTrm0jVpHwuHgc/Alalkuaz2OYcYJWys+F5uOTX8Wnof5V9MupdHfsUXR36v7Oo7GY4aiDvZSxns5W/qGjh0cM/NaJ7brjuEY57rUR1IP2Ug3Jm9OdubT9Oq7HA8OAIIIIBBGYIOYI6KWO4Rl29DjW3WHiKsdlYP7w8eKozTrpXtVwTtIBK34ojf5cVzLDa4OFjqutppdUP22OZqI9M/33HGMsn2hLdFyRsatJmFtClU7LphjFYU8dghvCHFZeAp37osmY2go5YSSSlxU5XItsVkjqwg644LjD5craqwEY5KroYrK5bHlxWGeE9jfU21ucujKeDlFienmvW2SOch+6F0gOSg5QwPAh7imu2cNCni26MRqSaQsMco8Ycw95twtBTbSxkZ5FZ5sKdbAOSpmoMuhZOOxbYnjrS02K5/iTy55K2DKQHUJbsBjdqPJWUXQqeSNqlasMw9C37QLZ0brhKbsdGT3XEFS27JzMF2kOHLQqeouhbwyNVcq+w9ThWB0VfTscw2kBb46eaFSyWcWjaRHxcct/w6LmNNyx2NqawP0FWC+5zaNOvVayGKKVoDmNLcrtc0EX10KyFFSFuR4KbJM4DuoaaeYlkWsblzW7H0sjHNb9kXZ93Nu9z3Tp8rKXsLPJBeiqNWAup5Bm2WIataebeWoB6KhpcXOQPmr6hrBcZg2IIHEHmOR181ZC5rZlbpTeUX20sAdTSA/lK8819M6CUngTcLvuNzvfTSBrSXbp04jjYLkOLRhwAOh4rs6J5TaOVrU00mNYdUh4Uzslm6cuhksdFq4DvNBW8wh08ah4rim6Q1qmVU4ijLlknTF7yTxWe6W2DRUsbmuwyq3hmrmGAHNZbCHaLU00uS4d3wvY7dHxrcsqWAZKxB8FWU0ik9oqVLJpa6TkEb0+x6rIp1KZKuzKBxYyJwelB6itkTjXKlxLMklrk40pgOTjHKpoaRJjT8YUQPTgkVUok0TN9E6qsobpkl1yoqHqDkWDaogo6naNwFmlVkhKZ7HiVONceWLrl2L3BoHVB3pHEi+QJy8l0GjibuWyyXOsLqSLADIZLU0dYQOv1VE/mNVbXSRsaZuuuFANdYX4aO6dVZ4o7fF1n5YiNFBbDfqi5bTBwu2x8FZYBh5fJnoFlcHkLZmt3t1rjbP4QSt7s7iUZcbEXaSD4g2vbkbIlBZRNS2yjYR0LWsF9bLnm0WyEXbFrnOY2XvN3bZG/eAFuBPqugxTXULHsL7VrSPiY7eHXm35/st03KMM1bMxxjGUsW7o5piPsskez7GUOI0Dxuk9N4XHoFT4dSSQudFK0sezJzTw5W5jquzwWDWm4bfn9FkfaYxrY2S5B4JjvxLS0u+diP8AcVqo1E3hT3M12njzDY5fjtZvv3BoFEhpEuGO7iTxKntyChbbvsXVU5W5Jw6MDVXsElln4DxUgVRBXOnFyZtjJQRqqZwUjfA4rPUddmrQVJVbj0l8bFI45ukJbZyFZTYfZRJaVehVkZHElTKIGVikMq1AdAkEEIcIshmUeS6ZUKQyVZ9s5CfjrCqZUehONpfNcnN5U0eIKVHXArPKpouU0WNNHvFS3MsFV09XYqX7zcKicXkkmhMxTtJHvOa3qmbqbg8d3noPUlJ7II8mhp6NobaymCG4sDY8Co0Bvxz5cUbyQclkazuathc0hblI218t4fA7qDwPQo20wKm4fUNeLOFwcjf91Mk2bsN6nPjETl/kJ08Dl4IzkljHJUu2dbIPFVtTgE1P3mXNjcOb8TfEcQtLS1W7drgWuGoIsQfBXuFuL9Rlf/l063l4RJrG5XbM7Q9o0B2ThqPS46LVipva2d1S4xswP76AASNuS0CweOLbc9PJO4XiQe1p5gBaIuUH0sqko2LqiTK+muRyzBF9CbWN/Eeq5t7Td9ogYTdl32vqD3e6fVdUkow9hbfMgg8vkuQ+1XFt6KnjB3pGPeX2N3Bm6GtD+t97XPJWKGLUvUr681v7GbgYLKQ2EFZMYm8aqTDjDldPTT5yQhqIcGtjpslFniIKgUeNHirD3sOWNwnB7mrMbFsO0j7K4jlyCpoXBSDVhVTy+CcIqPJ1ap9nVDJ+CW9WSPH1JCo6/wBi1M/+7mljPXckH0afVdAaUq69L7qHoec8Rb3k/wAnG672EzfhVETuj2PYfTeVHV+xrEGaMjeP0St+j91egboI92h+/n3PM1T7OK9nxUsn+UNf/wCpKrZdl6lnxU8w8Yn/AML1QYuv0/hNOpUdAe++x5YGHn7zXNPVpH1RPw9w0F16fmw++ufjmqeu2Rik1jF+YAVUq5dmaI6iH6kecTK5uoKkQYnfJdfxP2bNN90NPQi3qsjiewIZ8UJHVpNvRVuK/Ugc0/lZRUjt7NaPCYQG35qphwzsRZtyL8cyrGiqwP4WC6H9GmqayS6oXsQSCNCOB5pEWKuabSZt/MBmPEfuE44Xsn20wORGay7xNOM8E+BmQc3MHPLRX2z9Q57s8hw/lUlBhUsQ3g0mM6t5fqHJanBYwBcZgpRipS2Lc/CW+IYDHO0XyeNHjUfyOig4awxkxvHeHryI6K1hkS6inbLa+Th8LhqP5HRapVpvqjz+TNGxx+GXH4DgeqbFMP7FzpowSz43taLkH7zmgZkHUgZ8Qp8c5Y7cfa+rXDRwGtuR0uOqmdsE2lOP3X+CTlB5Xf8A0z/9uqOOHte3Y4EXAa4F7ugZrfhnbrZc0ZO2rklc9oDnPdIANC2RxcLeBNvLmmduNnXMxCTsYzuTSDcsO6XuaC9g5Z3Pz6LUbKbElpjkkkaDG8Nkhcy92yZFpdcbuRaQc8wfBaHUrIbPcqp1Tou6pLbhr7GSrNlmnQKkqNliDkvQcmyVOfuW8CQoFX7PonfC5zfIhRVGohw8nQlq9Ba/iTX8f8OBtw17U/EHDgur1vs4kb8O6/0Kz1dsw9h70bh1tceYVFk7Y/PEur09Fn/lYmZSGdLL1ayYSEQwxZnZEveitO69n1KUG9UixRi69MeLHACgiDjyR3QADfkhfojDkCUgEh3QhC/j5FKDkReEDCt09E3JTNOo9E8ChdAFFX7HwS6sseYFj6LL4n7ML5xu/wBQsf8AUP4XRd7qj7RVyrjLlE1No4xVbH1sBu1naNHLM/z6KTg1Y0vDJWljvyvFj8r6rr3aBFJAx+T2tcP1NBHqFmnpIvh4NMNVKPJSU8DbAcExJhhYS6M2vmWkXaT4cCtA3C4gLNbu/wBBLfTT0Qdhpt3XX/qH7t/hVPStIvjqo5M/BiYB3ZBuE5X1afnw+as2P4puowV5N3AEcN3P6qqqI3M+EkDlw8k40TS3JO+DexKx1xcxoae+1wc35XuPmLhMtq32sWm+VrZjzCqxUPvmSpFJOb7s1rONmu/DdfRpH3XcLG9+B4BKhPd8g7nFYS2LXDoG2u8Bx3hJmL2c3QjlZR9oJ3wx78Ee+T3Xggnuu42GpBAPl1U2JhYM7vYPEvZ+7x/u/q4TYyC0EEFpGTgQRbx0IWuNaUcIxWTcpZYVLUOLGkjMtG8OvH5cVJY9VMfate5hsLWMRPwPFu8w8QQQCCNAdDbOVBWAmx7jwLlruI/M06Ob1GnGxyVqZSywDkTmg6hNNlTgcpCIFZs9BL8Ubb8wLH0VQ/2fQXyLh0utMSisqpUVy3cUaa9bqK1iM2v5EhGkgpSuMgYSgko0AGggECEACyFkESQBorIIIGCyCCJACro7pCNADgKUE0ClAoGOgqLW0DZBydz5+IUgFHvIDJQHCt05j/nRG6hFiCAQRYgi4I4gg6hXzmg6qPJT2UHEmpszwifDpvPi5Zukj/p4yN6ZuHDeyAkQtB+0heO93iL/AGcnU2za79Qz5h1rCfLEq19HZ5c07pJu8Wu136iODv1ed8lHGCWckntmuFs2kEEscQCM8iDxHgSD5oTRBwzBcBmDmC0j7zXCxB6g38UiMgZ6nmcz58PkpAlUkQYinLwCD3raEgA262sL9R5KSze6JvfQ95HPyUiJIG9zCMA9FEbW52sel8gU6Zjy9VIQwCUoPciCUECAJnIxUOQQQAoVJRiqPJIugkAo1luCQMRBRkXTYpxdADhxCyDa6+iQ6EFBkICBhnEOiM1hRGEI9wIADql1rpLKklG82CZ7caJALdVkcU525te6hPGd8ktst+KBkqKpJOqU6rIKYidZIde980AT/eiAnGVqhB28EURsc/ogCwfYqJNCiL0tsmSeAyQZI7KLLWbpDdL6E6eA6q2kjuoNTSgixzCjgeSO4u1vfm0/twBT8NSDp5Hgq2QOj5lvPiEe/vZtNjz/AJQBbb99dOSAvwcVXRVudjr04qR2ruSkIn2RhOSMTEl7JkRxGs9X472R72idpcbDxcFAF4iuqGp2hDNSpeH402TQpAWbio7pDdPb6FwgBBebJsPcn94Ib4QAk3sksBund9DfQMUQo8lMnt9NyXQAGRpJhHNJYx3JG+JyBjhskPfkgyByN1MSgBNKPFOzBGyAhOdhdAhoTJe9ZKbRpZpUwGWvzSpAnPdkl8BQIrqmNU8lPY3BsOIV/PTEhVdRCQotEkxmFwbonxUqE8KJJWEEiyQzd2STEnmMShGpkcFBjeCCRpyWGdv0zi0g7vA2JXWTEoNTgzX6gJAkcpxOuMg0Pko2F1z4n5A7vgV1UbNM/KEobNM/KPJIkQcHq+0aFbimSqbCgzRT2wpkcFf7qj91Vl2aHZIArhSpXuisOzR9mgCAKVKFKp4YhuoDBC91RilU2yFkARBSoxTKUjQBHFMlCBPIIAaEKPsk4ggBHZJJhTl0EwGHU4USow4OVjdJKAMrXYQRoqh1Ob6Ldyxgqvfh4ujAycEpICUEhigjSQjQAoJQSQjQINGiQQApBEggBV0d0lC6ADujuk3Q30wFIJHaBJM4SAdQUd1UE26uCAwTEFAdiCadiZ5JZHgtLorqlfiruRTRxh/5SjqQdLL+6IlUAxt3FpUiLGboyg6WWxKSXKNHWgp0OupCA4popTkhAGch2wjP3h5qbFtJGfvDzXFWxW4+qkRucNHHzXI8w9UeqfsOPaR2tmNMPEJ5uKN5rizK2QffKmQ4xKPvfVT8xh3RU/YUu0jsAxFvNLFaOa5PHj8o/wDqebtRKOHqpr2hWVy9h3Lg6oKoc0Peeq5lFtlINW+qlN21PFpVi1lT7md+yNQux0P3lH7yufDbf9JSv7cfpKfi6vqK/KtT9J0D3hDtlz123v6XJp2354MKPF1fUHlep+k6P2iLf6rmb9vZODD5qHNt1UcGDzUfGVfUPyrU/SdX3xzRF7ea43LtvV8APVR37X1p4tHyR4ur1H5Vf6Hat9nNF2jOYXDZNqq0/fHko8m01afxPRHiq/UXllx3nto+YRe8R8wuAvx+sP4rvJR5MVrD+M9PxNYn7NtR6ENVHzCHvMfMLzjJidZ/3n+aaGO1rfxXqaug+5TLRzXY9Kb0Z5JL6dhXnSHbitZ98nzV1Qe1qdlt8H6qxSiyl0yR2aWItzaU1Bjlnbrsli8H9q0Ulg/JaRtXFON5pB8FPbsVtNcmnZMHC6NU9BMRkrQSKRBo4GHJ0FBBeVZ9ITFb6dZKiQUGixMebMnA9BBRLUGAnAEEFMXcUAlNQQSSJAcy6a7NGghpCQe4mpAgglgYloSnMHJBBOS2IRGezCS+MIIKtMk0gMgCeETeSCCabF0oamjbyUV1MDwRIKSkyDhH0CfhbTwUOXA2FBBTjbNcMpnRXLlFZUYCAbg2T+HYlNTuG6+4+aCC6VN833OHqdLUuEdQ2W2kMwG8M+K2rJcgggurBto87fBRlhH/2Q=="/>
          <p:cNvSpPr>
            <a:spLocks noChangeAspect="1" noChangeArrowheads="1"/>
          </p:cNvSpPr>
          <p:nvPr/>
        </p:nvSpPr>
        <p:spPr bwMode="auto">
          <a:xfrm>
            <a:off x="9082088" y="-1050925"/>
            <a:ext cx="2085975" cy="2190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244" name="Picture 4" descr="http://t3.gstatic.com/images?q=tbn:ANd9GcQSALqvacelXF8KwWSwDor25EolsI_tIxcAdMlIbMu14W941TLKl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819276"/>
            <a:ext cx="3038478" cy="30384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65"/>
            <a:ext cx="9144000" cy="6829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71414"/>
            <a:ext cx="9072562" cy="6725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772" y="3429000"/>
            <a:ext cx="910422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725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89</Words>
  <Application>Microsoft Office PowerPoint</Application>
  <PresentationFormat>عرض على الشاشة (3:4)‏</PresentationFormat>
  <Paragraphs>19</Paragraphs>
  <Slides>15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سمة Office</vt:lpstr>
      <vt:lpstr>الوحدة الثانية</vt:lpstr>
      <vt:lpstr>الشريحة 2</vt:lpstr>
      <vt:lpstr>الشريحة 3</vt:lpstr>
      <vt:lpstr>أهداف الموضوع </vt:lpstr>
      <vt:lpstr>مبررات دراسة الموضوع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تطبيق</vt:lpstr>
      <vt:lpstr>تطبيق</vt:lpstr>
      <vt:lpstr>الشريحة 15</vt:lpstr>
    </vt:vector>
  </TitlesOfParts>
  <Company>arwa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ABUMADA</dc:creator>
  <cp:lastModifiedBy>ABUMADA</cp:lastModifiedBy>
  <cp:revision>11</cp:revision>
  <dcterms:created xsi:type="dcterms:W3CDTF">2013-01-05T17:25:43Z</dcterms:created>
  <dcterms:modified xsi:type="dcterms:W3CDTF">2013-01-13T22:14:09Z</dcterms:modified>
</cp:coreProperties>
</file>