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57" d="100"/>
          <a:sy n="57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D2E58F-2477-46DE-ABA1-E047DC92A2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FD20CB-ED66-441C-AA10-D395FA2191F7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44032" cy="692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ReftlmyWqH5OAUmKIH_I00xRufPjFC5q3HRUoBGTqfBNLO3vWFk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97" y="-24"/>
            <a:ext cx="9124035" cy="6858024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928662" y="714356"/>
            <a:ext cx="59293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600" dirty="0" smtClean="0">
                <a:solidFill>
                  <a:schemeClr val="accent2">
                    <a:lumMod val="50000"/>
                  </a:schemeClr>
                </a:solidFill>
                <a:cs typeface="DecoType Naskh" pitchFamily="2" charset="-78"/>
              </a:rPr>
              <a:t>اللهم انفع بهذا العمل نفعاً كبيراً وارزقنا به الإخلاص قولاً وعملاً</a:t>
            </a:r>
            <a:br>
              <a:rPr lang="ar-SA" sz="6600" dirty="0" smtClean="0">
                <a:solidFill>
                  <a:schemeClr val="accent2">
                    <a:lumMod val="50000"/>
                  </a:schemeClr>
                </a:solidFill>
                <a:cs typeface="DecoType Naskh" pitchFamily="2" charset="-78"/>
              </a:rPr>
            </a:br>
            <a:endParaRPr lang="ar-SA" sz="6600" dirty="0">
              <a:solidFill>
                <a:schemeClr val="accent2">
                  <a:lumMod val="50000"/>
                </a:schemeClr>
              </a:solidFill>
              <a:cs typeface="DecoType Naskh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357686" y="5214950"/>
            <a:ext cx="385765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  <a:cs typeface="DecoType Naskh" pitchFamily="2" charset="-78"/>
              </a:rPr>
              <a:t>تنفيذ المعلمة /فايزة العطاالله</a:t>
            </a:r>
            <a:endParaRPr lang="ar-SA" sz="4000" dirty="0">
              <a:solidFill>
                <a:schemeClr val="accent4">
                  <a:lumMod val="75000"/>
                </a:schemeClr>
              </a:solidFill>
              <a:cs typeface="DecoType Naskh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t1.gstatic.com/images?q=tbn:ANd9GcQ-061TAvVn2z19xzo0DEKaDG0ZE3w3JSv0gF5gN7tf0IyQCUl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857999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1142976" y="1928802"/>
            <a:ext cx="371477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8800" dirty="0" smtClean="0">
                <a:solidFill>
                  <a:srgbClr val="00B0F0"/>
                </a:solidFill>
                <a:cs typeface="DecoType Naskh" pitchFamily="2" charset="-78"/>
              </a:rPr>
              <a:t>غرزة الأشعة</a:t>
            </a:r>
            <a:endParaRPr lang="ar-SA" sz="8800" dirty="0">
              <a:solidFill>
                <a:srgbClr val="00B0F0"/>
              </a:solidFill>
              <a:cs typeface="DecoType Naskh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072198" y="571480"/>
            <a:ext cx="250033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00B0F0"/>
                </a:solidFill>
                <a:cs typeface="DecoType Naskh" pitchFamily="2" charset="-78"/>
              </a:rPr>
              <a:t>الدرس </a:t>
            </a:r>
            <a:r>
              <a:rPr lang="ar-SA" sz="3600" dirty="0" smtClean="0">
                <a:solidFill>
                  <a:srgbClr val="00B0F0"/>
                </a:solidFill>
                <a:cs typeface="DecoType Naskh" pitchFamily="2" charset="-78"/>
              </a:rPr>
              <a:t>الأول من دروس التطريز</a:t>
            </a:r>
            <a:endParaRPr lang="ar-SA" sz="3600" dirty="0">
              <a:solidFill>
                <a:srgbClr val="00B0F0"/>
              </a:solidFill>
              <a:cs typeface="DecoType Naskh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28794" y="704088"/>
            <a:ext cx="5214974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cs typeface="DecoType Naskh" pitchFamily="2" charset="-78"/>
              </a:rPr>
              <a:t>استعمالات غرزة الأشعة</a:t>
            </a:r>
            <a:endParaRPr lang="ar-SA" dirty="0">
              <a:cs typeface="DecoType Nask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14810" y="1935480"/>
            <a:ext cx="4471990" cy="438912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  </a:t>
            </a:r>
            <a:r>
              <a:rPr lang="ar-SA" sz="4400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تستعمل غرزة الأشعة في :</a:t>
            </a:r>
          </a:p>
          <a:p>
            <a:r>
              <a:rPr lang="ar-SA" sz="4400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تزيين الملابس </a:t>
            </a:r>
          </a:p>
          <a:p>
            <a:r>
              <a:rPr lang="ar-SA" sz="4400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ملء المساحات في القطعة المستخدمة </a:t>
            </a:r>
          </a:p>
          <a:p>
            <a:r>
              <a:rPr lang="ar-SA" sz="4400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تجميل المفارش والحقائب </a:t>
            </a:r>
            <a:endParaRPr lang="ar-SA" sz="4400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</p:txBody>
      </p:sp>
      <p:pic>
        <p:nvPicPr>
          <p:cNvPr id="17410" name="Picture 2" descr="http://t2.gstatic.com/images?q=tbn:ANd9GcSgxwgfzNJCH8LN6RtRvhX9Er20c-dwJ1vgF9_d_bCZyo43j-Ak7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328866"/>
            <a:ext cx="2705104" cy="2028828"/>
          </a:xfrm>
          <a:prstGeom prst="rect">
            <a:avLst/>
          </a:prstGeom>
          <a:noFill/>
        </p:spPr>
      </p:pic>
      <p:pic>
        <p:nvPicPr>
          <p:cNvPr id="17412" name="Picture 4" descr="http://t1.gstatic.com/images?q=tbn:ANd9GcQ5uKTbf1sAnMovc8LrROGPOvAIT6zlLGDwyftkEhB_TCyUw8psG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95727"/>
            <a:ext cx="2466975" cy="1847851"/>
          </a:xfrm>
          <a:prstGeom prst="rect">
            <a:avLst/>
          </a:prstGeom>
          <a:noFill/>
        </p:spPr>
      </p:pic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1285852" y="6000768"/>
            <a:ext cx="1042416" cy="285752"/>
          </a:xfrm>
          <a:prstGeom prst="actionButtonBackPrevious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5984" y="704088"/>
            <a:ext cx="4714908" cy="1010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5400" dirty="0" smtClean="0">
                <a:cs typeface="DecoType Naskh" pitchFamily="2" charset="-78"/>
              </a:rPr>
              <a:t>إعداد تنفيذ الغرزة </a:t>
            </a:r>
            <a:endParaRPr lang="ar-SA" sz="5400" dirty="0">
              <a:cs typeface="DecoType Nask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714744" y="1935480"/>
            <a:ext cx="4972056" cy="4389120"/>
          </a:xfrm>
        </p:spPr>
        <p:txBody>
          <a:bodyPr>
            <a:normAutofit/>
          </a:bodyPr>
          <a:lstStyle/>
          <a:p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  <a:cs typeface="DecoType Naskh" pitchFamily="2" charset="-78"/>
              </a:rPr>
              <a:t>تجهيز الأدوات والخامات اللازمة مثل :الخيوط والقماش والإبر</a:t>
            </a:r>
          </a:p>
          <a:p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  <a:cs typeface="DecoType Naskh" pitchFamily="2" charset="-78"/>
              </a:rPr>
              <a:t>رسم شكل الشعاع وهو عبارة عن خطوط مستقيمة تبدأ من مركز واحد وباتجاهات مختلفة</a:t>
            </a:r>
          </a:p>
          <a:p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  <a:cs typeface="DecoType Naskh" pitchFamily="2" charset="-78"/>
              </a:rPr>
              <a:t>نظم الخيط المناسب في الإبرة </a:t>
            </a:r>
          </a:p>
        </p:txBody>
      </p:sp>
      <p:pic>
        <p:nvPicPr>
          <p:cNvPr id="19460" name="Picture 4" descr="http://t1.gstatic.com/images?q=tbn:ANd9GcQM0jve3oxDCWaEicXZ6ELU_W66fjjxLOvEy9tUSzsqq_LVcUj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19276"/>
            <a:ext cx="2928958" cy="1824038"/>
          </a:xfrm>
          <a:prstGeom prst="rect">
            <a:avLst/>
          </a:prstGeom>
          <a:noFill/>
        </p:spPr>
      </p:pic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1285852" y="6000768"/>
            <a:ext cx="1042416" cy="285752"/>
          </a:xfrm>
          <a:prstGeom prst="actionButtonBackPrevious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071942"/>
            <a:ext cx="150019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9" name="Picture 13" descr="http://t3.gstatic.com/images?q=tbn:ANd9GcS6vUzqSelyvJ2YktdF0XbnnL_Nvlu1cpw4ofsWqzP-CNOC11f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786322"/>
            <a:ext cx="1785950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cs typeface="DecoType Naskh" pitchFamily="2" charset="-78"/>
              </a:rPr>
              <a:t>فكري فيما يلي</a:t>
            </a:r>
            <a:endParaRPr lang="ar-SA" sz="6000" dirty="0">
              <a:cs typeface="DecoType Nask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71934" y="1935480"/>
            <a:ext cx="4614866" cy="4389120"/>
          </a:xfrm>
        </p:spPr>
        <p:txBody>
          <a:bodyPr>
            <a:normAutofit/>
          </a:bodyPr>
          <a:lstStyle/>
          <a:p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</a:rPr>
              <a:t>لماذا سميت غرزة الأشعة بهذا الاسم؟</a:t>
            </a:r>
          </a:p>
          <a:p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</a:rPr>
              <a:t>ما نوع الإبرة المستخدمة مع الخيط السميك؟</a:t>
            </a:r>
          </a:p>
          <a:p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</a:rPr>
              <a:t>ما هي استخدامات غرزة الأشعة</a:t>
            </a:r>
          </a:p>
          <a:p>
            <a:endParaRPr lang="ar-SA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زر إجراء: الوراء أو السابق 3">
            <a:hlinkClick r:id="" action="ppaction://hlinkshowjump?jump=nextslide" highlightClick="1"/>
          </p:cNvPr>
          <p:cNvSpPr/>
          <p:nvPr/>
        </p:nvSpPr>
        <p:spPr>
          <a:xfrm>
            <a:off x="1285852" y="6000768"/>
            <a:ext cx="1042416" cy="285752"/>
          </a:xfrm>
          <a:prstGeom prst="actionButtonBackPrevious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506" name="AutoShape 2" descr="data:image/jpeg;base64,/9j/4AAQSkZJRgABAQAAAQABAAD/2wCEAAkGBhQSEBQUExQUFRQWFRoXFRUYFhcYFRQVFxwWFhcYFRQXHCYeFxwjGRQYHy8gJCcpLCwsFh8xNTAqNSYrLCkBCQoKDgwOGA8PGikkHx8pLCksKSwsKSkpKiwpKSkpLSwpLCkpKSkpKSkuLCksKSkpKSkpLCksLCkpKSkpKSwyLP/AABEIAHEA3wMBIgACEQEDEQH/xAAbAAEAAQUBAAAAAAAAAAAAAAAABQECAwQGB//EAEAQAAIBAgMEBgcGBQMFAQAAAAECAAMRBBIhBTFBUQYiYXGBkQcTMlKhsdFCYnKSwfAUI4KiwjNzsiQ0Q1PhFv/EABoBAAIDAQEAAAAAAAAAAAAAAAACAQMEBQb/xAAlEQACAgEFAAEEAwAAAAAAAAAAAQIRAwQSITFBUQUTUmEUMrH/2gAMAwEAAhEDEQA/AO0zShcykpeZvuy+T1lF2aUzSkRd8vkKLxc7v34zAmKDEhWUkb7G/wC9028GuZitr5gV7NRx4dnjM218TRrUlrUxrTUXK2HUI66X4ZQC3ZlMsVtXZhz6pYpqLXAXZr5GbSyi5ANyNM27umij3AI3EXE6RQMNRq1ahF26xC7hZQiIvPQDXjczl8IhFNAd4UX7+MMlKrZGlzzyt30ZpS8RKbOgBKmUEsxWKSlpUdUPunVvyi5jISU4x7ZkiZdk4c4hGekMyqbXJCZmsDYbzxG+c7X6TsCQKSCxsczMxG8cLDhH2P4Mr1uJek7aJp9Fsa+KxApuEVcpY5VN9LaXZjz5S/pTjmw+INNAhXKpGYEkXvfiJLgxP5+P9mxF5B4fb1ViqhKZZmCj2hqTYcTOi2/hThaaOxzlmykLpY2J0vvGkjYxlrsXyYrxI6jt+kd5KntH6ib1KsGF1IYcwbiK1XZqhkjLpl5iUBlbxCwRKXi8LIKxKRJUqAuzSuYSwSsdSZFAykEy/LYA2LFmy00XRnc8L/ZA4tF22+BcmSOOO5lqroToAN5JsB2X59mpMk8HsJ3ANrD74I0/ANfMr3TO4p4On67EsCw9kKOqp92kp3n7x1PZOI6Q9Oq9claZNKnyXRmH3nGo7hLVjRxs2unJ1HhHZ4xsHh/9esGI/wDHfTwpU/1vMeB6U4fFP6ikuXMLguLBre0Ao1va+/tnlZbQ8+fPvmbAY1qbq6nrKwZe8fpLaMDbfLO7xVJ0qtSqO7CkQaQNsopkfyyFtqwtlueMpJPa9da+GpYtNyjrjkhIDA/hYA915F16i00z1GypuB3liOCLxPw5zPOL3Hb0uaCxW+KL0QsbKLnlNPFbYo0tC3rGB9hLadhqbh4Xkls7ADH4RyjtS6xUIpF7ru9cbXN9DYaCcBiMG1J2RhlZSQRyt+/jGjj9Zmza9viHB6LsvCfxeCL02NKoc2UKSLEaBXY6m+nnPOmpkFs181zmvvvxuZ1vo62yErNQY9WpqvL1g+o+UxekDZHqsQKgHUq69ziwPnofGXJUc6U3LmRJ+jLGH+dSNrdV18eq2ngs5npVgvVYyqu4Zsw7m1H6zZ6D431eNp3+3dPMaX8Vkn6S8JlrU6g+2hU96HT4N8JIpp+jw/8AXD/bf9Jl9IiWxY5NSX4XE1+gL2xydquPhN30lf8Ac0/9r/JoARfRHC58bRG8Kcx7lFx8bSf9JWIu1FOQZvOwHyM0fRvQJxTtwWmR+Yj6TD06xebGOPcVVHlc/EwAh9l4M1qqU13uwXuHE+Ane9M2p0MGEQAFiFS2hGXUm47JEejfZl6j1iNFGVfxNqfh85qdOtpetxJUezSGX+re30kUSm10R2G226+0A48m778ZN4fEq6gjNY7rgjyvv8JE9GdinE4gKfYWxqdw3DvJ+E6L0g7URUSgo6wKvppkC3y2tuJ+QiSxpm7Frpx4lyjAIkJgduldKnWHvD2hpxHGTNKoGAKkEHcRumeUNp18WaGT+pdERFLhESokpgVVbkDmQO3U2k3sygqmriG9mmGpp91KV/WMBwLMD4ASKwB/mqfvTJjKttiEj7Sdb+p+t53M0Y12zj/UZPco+HB7c2u2KrGpUbS5yrY2ReAF/n2yPup53+HjaUcHXS++8xA7t8tOWZiF1AP9pH66SgReZHDdfy1hud76QHB4C/jADsOhXSOlSWpRrt/JcEi4JFzoy27ROc2jXDueuzKtxTz3uE4Lu003zVUWPK/C+6X5r9sA/RM9FtuHCVgxN6baVBru94donVdOejgr0xiaPtBbtbdUp779pA8xPOgDpofOdz6Puklj/DVD1Sf5RJvY8VvyPAeEAOMw1QqwZXAZSGU9u8EeNvjPUdr4UY/AArYuVzpY7qgGq37dROP6adGv4arnQEUah0A3I+pK9g5d9uEk/RxtizNh23N101vZh7QHgAe+AHKYek9OojWIKsGHPQ//AA+U770g4f1mDSouuR1b+lhb9R5TlumWz6dHGOFGjWewIGXNe4tbsNu+SDdLDVwP8OKVQvlCZlsVsLa37hIboaMXLpEd0I0x9K/3v+Jkn6S7evpf7f8AkZGbLwlelUWqnVI1s50PeBvGpm9tdK+IqCozUxYWVQWstu8a3JkbkXfxcv4kt6NcJalWf3nC+Ci/+U4vbFc1MRWffmqNbtF9J1Wx9pVsNQamEWpckqwexUkAWII1tac/s2jlxNL15IQOCxa9jxv3Xk2hZYcke0d7g1GB2fc+0qlj21G1A7dSPKebeqd29lizHkdSx+s6zpztpa2SjScNY5nKsLXGii+475b0C2GWqGu4OVNEBOhfifAH4mSUk9s/Cps/BszC7WzP95zuUfLznnW0ar1aj1HuWZrns7O4bvCT3Tbbvrqvq1P8tD4O24kHjbdIzYHRx8VUsOqgPXfl2Dm2/SAGbo70ZbFPrdaS+03EkfZXt58pL9JvUYSoi0QBe5q0wb2GmVuxtPESZ27tqngaK0qIGfLZF35R7zn67zPOa2NdySxzE6kkXJPO8hq0Pjm8buJ1lOqGAYG4O4y6Qmxq9S5y0yU+3kBsp5nh3ybmSUaZ6LBmWWNoSqykqJC7LzJhqmV1PIgySweG9fhMRhTa6llHDqvepSbsGtvAyJvMuHxLI4dLBwMut8rL7r8xyO8TRjaqjn63TvIlKPhwGMwrUnKVAy1F0YHh2jmDwmtUGn1+lp63jBhcYAtdQlS2hJsR+CpuYdnwkJivRbm1p19OGZb+ZU6y04ri12cAgFtRu3y0G40E7/D+i1ib1KyjX7KG/wDcdPKbY6K7Pw/+tUDHkzj/AILqYCpX0edU1JFhqTy10FuUl8N0ZxLjqUKhHMiw/utO3Tb9CkLYXDX5NlFNPzNqfKE6Q4hj1jTQclUtbtzNvt3SLXRojpsk1aRyDdCsYB/okjlmT6yLxWCq0WAenUQjddSuo4g7p0+0OmOMoVWRmRip/wDWLMp1UgjmJI0+morUjSr4ZizCwABKEnde+q98LKowk3SRm2Z0io4vBPTxJVXC2cHQtb2WXme7jOPwGx6jEG5pjgx0bvAGvnJXZ+x0p2JAZ9994X8PyvJCUyy+HWwaBLmZqUtmIDma7vxdyWJ85tjSIlLk2dGMIx6QiIijCLX369+sRGToGrNHFbDpubrZD7o9gnn92Zj0lqYfDfw3q8jBSFe49nmOBPbfjNi8pUphxlcBlvcX+yeY5S+GTw5+fRRnzHhkHsHYz4mrkUdUe25J6o/UnlO32vtWls+gKdID1luov+bn93kBgcc+BV8gD03sQSLFG3We3Z4G3OQLq+KqnV6lVjwXy3nqr8pccWcHB0zDiMU1Rmd+szaliT+7dk6Do/0JatZ6mZKWmh9t+7TqiTuwuh9PDD1ldgzAX1sETz3kc5o9IOnOa9PDkhdxq8TzyA8O3ygKSm19vUcGnqqSqXAsKY3Lfi5/ZM5LYuOJBRtSLlTzF7keBMiKjIb3z876cb3uTqTN7ZOw61Sz0qTmxuGJCqbcNRrFkrRo0+Z4p34TYlwllNiRqCp3Mp3qw3g+MvvM0UvT0adq0LykREYxQ7rHUcuEsFK24sv4WZfgDMkSdzEcIy7Riahf2i7fiqOf8pWnQVfZVR3DXzmSIbmQoRj0hERIscsxmyVxIp5myFGCs1rn1Z1B/pbjwBlwVlLI/tocrdp4HxGviZfSfKb/AA5g6EdtxMu0wLJVFzupVCd5B1pVD4XU9plze6Jgr7Oa/Jf6YIgGJQbxERABERABERABERAC4PpYgEHeDqCOREbMxaYD1lQIWp1CNxGam3ukn7J+EtlRRDq1NvZcZT2Hep8CBLseR3TMeq06yQtdog9tdJ6uKbrdVPs01vb+r3jNnZXQ7EVjcr6tOb3F+5BrJTotXwmHps1YqtdXZWuCWFjYZRbS8u2r6Q2OlBAv331Pgg/WaTz5MYHoxhcKueoVYj7dQiw7FU6fOaO0vSFTW60ELngx6qeA3nyE4rF4mpVbNVdnPMndfkN1u4TXFIlrKpY7uqCT8IATOytqtUrVM5uahL9gbiAOGnykvIDDbAxQAqCi4C9bUWNhv0Op0vJ1WuL89ZnycHc0GTdDa/CsREpOgIiJACIiACIiACbeFIdWpt7JUg/hOunardbwM1JdTcggjeDcd8eDplWbHvg0Y0BF1a2dSVa27MOPcdD4y6bG1E6yVV9l1COOTDVPMXXwE1hCapi4JuUee1wysREQvEREAEREAEREAEDeIiSvkDQ2vstqmJTILmsFa17DNubwvqe+S2E9G+41K3bZF082+k0tsswo06iEhqVSykfeFwfAr8ZGVukmIq+1XYW92ygjuWbV0eZzw2ZGjtl6MYKhrUCntqP8hoPhLavS7B0tKdmPKmmn5tBPPSczdYluNz1ifOW1MG/BWN+QJPyklJ1+P9IBIIp0sptvc3tfjZfrNDZr5qKHs+IkImy62v8AKqnT3GkvsVCKWUggqzAgixHHUb+MqyRs6X0+VSaN2IiZjtCIiQAiIgAiIgAiIgBsUHBRqbGysNDyYag+FvhNSjUzKDzEvBiO5WhFCm2vREREHEREAEREAESotKRnGgsRERQKYynmw9YcQFcW39Ui9vAmSuE27gVpr1VU5RceruQeOttZGpUIvbkR4EWIms2ApnQrcfvdNMciSOZqNHLJPcjof/2uEA0DW7Kf1ljekHDjctT8oH6yAXZ9MfYXylyYKmNyL5RlkTKV9Ol+RK1PSPS4Un/Mo/WRy7V/iWqVQuW7WA3nQKNfKUFBPdX8o+kyD96fSDkmadPpPtS3XZSIiYzoFJUREYBERIAREQARESQBiIkEiXJEQIMFXhMi7oiSKuypmRd8RIGZZU3mZ8R7AiIxXLw1m3Sxd8RFHZsD6fOZqMrEBJdGV9xmo28fvnEQEh0XHh3TH9uIkxHR/9k="/>
          <p:cNvSpPr>
            <a:spLocks noChangeAspect="1" noChangeArrowheads="1"/>
          </p:cNvSpPr>
          <p:nvPr/>
        </p:nvSpPr>
        <p:spPr bwMode="auto">
          <a:xfrm>
            <a:off x="9082088" y="-509588"/>
            <a:ext cx="2124075" cy="1076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1508" name="Picture 4" descr="http://osp.mans.edu.eg/atta/unit02/lesson05.files/image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3300417" cy="2495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28794" y="704088"/>
            <a:ext cx="5143536" cy="1010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6000" dirty="0" smtClean="0"/>
              <a:t>نماذج من غرزة الأشعة</a:t>
            </a:r>
            <a:endParaRPr lang="ar-SA" sz="6000" dirty="0"/>
          </a:p>
        </p:txBody>
      </p:sp>
      <p:sp>
        <p:nvSpPr>
          <p:cNvPr id="20484" name="AutoShape 4" descr="data:image/jpeg;base64,/9j/4AAQSkZJRgABAQAAAQABAAD/2wCEAAkGBhQSEBUUEhQUFRQVFxQVFRUUFRQVFxUUFBUVFRUUFxUXHSYeFxkkGRQUHy8gIycpLCwsFR4xNTAqNSYrLCkBCQoKDgwOGg8PGiwkHSQsLCwpLCwsLCkpLCosLCksLCksLCwsLCwpLCwsLCwpLCksKSwsLCwsLCwsKSkpKSwpLP/AABEIAMIBAwMBIgACEQEDEQH/xAAcAAABBQEBAQAAAAAAAAAAAAABAAIDBAYFBwj/xAA+EAABAwIDBQUHAgQGAgMAAAABAAIRAyEEEjEFQVFhcQYigZGhEzJSscHR8ELhI2KCkhYzU3LS8RSyFUOi/8QAGQEAAwEBAQAAAAAAAAAAAAAAAQIDBAAF/8QALBEAAgIBAwQABQMFAAAAAAAAAAECEQMSITEEE0FRFCIyYYEFcZEjQlKh0f/aAAwDAQACEQMRAD8AzZx9PFYltGm4FhBzlu+0xI6buK1NLsscoLabg2nJAa0w9uh7sTmEhen0uz+GpuD6eHoMcLhzKVNrgeRaAVZdWdxPmVfE+3wNHNp4PKqmxG7xVYbQPZOdvm8C1lG7s48sc8Wyx3XU6gc4H4YbNvwr059V0XcTr85At5eCp1qYOonxKq88vRT4mZ4xtHZNW8MdYwO4+4vcGOlua4dXY9fNGR8aSGuPivda+zqR1YPX7qk/ZVL4B6/dQnllIquql6PDhsXET/lVPIpx2Hif9J/54r2irsyl8A8z91VfgKfw+rvuouchvipejyJmwMSf/qf4x91I3sxif9M/3MH1XqrsGzh6n7qN1BvD1KXuSD8TL0eaN7J4n4AP62/dEdkcT8Lf72/deiupj8KiLRz80ryyO+ImYAdj8TwZ/eER2MxHGn/cfst5kHPzTSBzSPNJIPfyfYxLexFY/qp8Td1oBPDkkewdeCczIE9459xj4VtiwaEeH4EjSabmTvuZvxRWWVCvPkMZS7BVj+umLxPetGs2tCc3sLUyhxeACAbtcNdNRxWydSG8uOmrpFiDYbrgeSacM08fQod2R3fymP8A8Duj/MbPQ/a+5MPYN8/5rPJ0raCiOJ9EDQHEod2YO9kMWOwr/wDVb5OQd2Efuqs8Q5bM0eZ8v3SFLn6fuh3Zg72QxjewjxrVZ5OS/wAEP/1GeTvstkaPP0QNHn6I92Ye9kMcexdT42T/AFfZNd2Nrbn0/N//ABWy9jzR9nzRWWZ3fyGJPYuv8dP+53/FL/BeI3Pp/wBzv+K2wZz+acEe7I7v5DCnsfiB8B6VCPorD9hYprA1jadpkueCZdE7o3LYwmxzQ7sgPNN8nku2MC6nd0ZgS10RE6jTxUezGCpVYzLq4SZ3am3SVq9p9jalWs+C1rHOzBxM75jLrvVeh2MqUsQ1zBmY3L3i5gLj+o5ZkC5EclVtNciTtS2NE+ndJXP/ABJufmEkbiR3Pc6gVWoVaeVTrLQQRBUVWoVPUKrVSlYyIXlVahU7iq1UpGMiF5lU6isOeqdd0GVCc9JSKsY8qB7lI9yrvcgxkMcVE4oucoi+6nKSXI6Q4lMJSlJyWXAyJNQgEGaJIRdxTOfJIECmU9E9dF6kmFoDilKD0Uq3kznwApJIJwCQSQXAEgigjZwJSRQK4ACUJRTSuOEUwlOKaUGcNKCOVJKE9pe5VaxUz3KtVcvWMSK9QqrUcp6rlUqFTYxC9yr1HKSq5VnuSDIhqFVqxU1UqrUeoySapjxK+fcoqjkq5UTnqEG18r5RWvIHOUTyiSmOS5d4jxJAkU1rkcyKdrY4fT0STKbk6VOLrH+A+R1PROTGokpobRRz5ANU5NanIY/pv2cxIITdKUydgAUimvKQQUrlR1BQSQTiiSSQKNnCTSigus4CBRQIQZw1FJJA49gr28VUe5WnmRHC/wB1QqPXqPYxkVVyqVXJ9ZxFxcbx9Rz5Ks+qCJCgp6v3HqiKo5Vqj1LUcqlVyDYURuqyqtR6dVdefwqtUes8Z3s+StDKrlWzKR7lXqFQyvT8/opFeB5KYXJpcgsWTqW9olVAcHI50yUpWfuS4seh4KcHJgRCCm6qzqJmvRc5QhEFWXUSrSwaSwCmuKYHoytzmnGo+RKHBAoppRk9C2/AKsATkoSTRWlUKwIIoJgAKCJQRAJBFAonAKBRKBQABJJJA49bruykEf8Aao4sQbaG46KzUd+ny6qrUMtI3tkjp+ofI+a9RmRFJ71RxAIMt8Rx+x5qeq9VqlRZZwvdclIshNcEfllXrPQxBgyNfnyKrOrypxnez5H0jar1UqPT6j1Xe5RzLbUuUUiNqVFCXSmvKQXk5cryP7GhRodKUcbcBbgd5+iexkX/ADVZvbW0XB0SMosWyNbw4EXB5JIx1Oi2PG8jpGhzNJixmY8CPupG0xwH5KwmC2o5haJhrTPUTmy9CthsjaAqgkGYI0BEa2mLp8mJwKZcDx7lx1MdPTggGc9+/qd9lJ+eY/ZVNrVctJx739JIdqLgiSpqNshFW6HtrXPLWDMaG/DVSArDYPaD2VM0kyRMWLo48+K2OEe57cxaWHgYuOMCY81TJicTRmwvGWU+mVG10ogoYsmiVmdqyUlJoTWGU8r0YPU9X8EntsJAlIlABM5b0uRQoFElNKoKJBNJTksZauDmqEgnwhCoAYgU8hNK44YijCSFnHp1d8gHePwKCrX0ePHqNR0I+ZUuIGUwd4HkbgrnmpDiw6G3Q7nfm4r0ZNLkyJEGObldbQwW9Dp9vBUKlRXqzs1Mj9VM6b8pMEeDv/YrkVaik2Ohtd659Z6nq1FTqFZ8kVIrEa6pKhqOTnBRLz8+RqOmXJaKA9SU6fn+fdBgk9PmufjtuNptzNGYTlMGIdpB8lgpy2ReMXLZHV/PT9lwNsbJaBFOm3M50TEm5u6+gvqungtqNqyGn3TBH90clcj88kU3BjxlLHIxVLs/ULy24gAgnS4n6LX4HD5GNbYQBO+8g7+alyx+dVBVxdgR7rv1A23RpzTyyufI88s8uzJhUm35v/NE/KDYieR8FnMFVNN1SnO+W9HuI+d/FdDC7QLqhgxSb3Rxe+wseAiEHCrA8TW6IaPZSmNS4mx4EEF1xv4eS7bW/n51RDvzxSn88EspSlyJLJKX1Miq2v5/fwRUh/PVQNtI8um5TsVEjCnlyhDlI3it+DJJx0oSS8hARQlAuWjVGG3n/YnIiU0hEBErlFy3l/AOOBIwmuU24Kwo1CEWIkInEaBUiaWrmcR5Uk4pIHHpm3RlqdQPRcTFmQD4H6fnJd/a9N7m99vebdrho4bxyO9Z3PqDYOseXPwP1XosxoacRMPN47lQby0iJ8RbqBxXHxzCxxbMxoeINwfEEFXBUyPIdpdrhy3+I1HMJm0aPcBOrDkJ4tMupu6RmHgFnnD/AB2KJ+zlPfKienPChzLO8jX1r/hVL0NcolMVEsPVO6LQDTFjzn7fRYvb5PtXAAiSQTaHEHWATPVbWibdCfn+6p4rZLHOzb7C+5ouQBoJI4KGKSi9zXgyLG7ZkNnYioxzclpIi1iTa63tM/nhGvguHRp08Oxoe5pc2RbeJMCNeG5SDtBT4+YPVVnCeR3CDf3oHUZoTkdt356LP4rCmnLqc051aYdTdruBJHVS1tqh4AbVDOJtPqq+IwNOMznOqmM0vdIaNZIFtx3Kag4P5k1+A4JL2cLEbQLnSLGIJBnQzM/ddLBUHPaJeKbdAAJMddN6gbgJaazvdBYcukUy4t03WuuzQ2UWn+E7I4XjVjhxy7tLxCtNqqRvyTilSOrs3DhjAGlzhrLiSTN9VPUqBov+ahVquLFKnL4BjQXvvA81lto7VfU5N4Df1Q6fpMnUPbj2ePkyKL3NA/tDSBifK/DgjT21ScRDxwvb5/l1jikvVf6Tjr6nZn77N6DvUjXWWN2Xth1Kxuzhw6LWYOu14DmmQR+eK82fS5OmnXh+S8cimidFAuQjimi0nUFb9gf3EXJNKzW1u0pktowALF8TPTlzXFbtGoHZs7s3GSVvx9HN/NJ7kZZUtkegp4dZZ3YvabN3asA/GNPEbuq0LgknCUHTGTT4DSN1KQoKRurJCVBI4QDbdU5gnpvTy1ccVyUk8UT89ySFhPQ//lxwymZImR+arlbVw499nuO//LtS0rrYvZYImafUEDzAMSuXUwL2NJIzUzZ0EG24jmNx5dV6Dk/KMSSORixmaHcO6fLunyEf0p+AcKjTSJAcWlrZnvAd5o6hwtyJCbUGV5Y6INieRgh3ycuZVcWO4OafIgqDyxXJRJkFZpBIOoMHwURU+LxGdznmJcZMWEnWygCS0+CiGuYooVoMUNRi87qsKVSRaEiFpy5psNfT9ln9q7bLjlYSG8RaVZ7UVi1rWA+9c9BEep9FnQFv/TuijJd2f4RDNla+VEr6e/imZV3KWAz4M1ALscA7of8AsLjli96jKmMATy20bt44xxTw1PDFzgmqaGUnF2jt7OeK1GpTsHuaQBujLA66eq62GpZWtBgloAJ8pWQpEtIIJBGkJ7sW+IzHWdd68TN+lNy/pvY1rqm1UhbWxZqVCToCQByFvoqbmqZzEC2y9jHjWOKjHwZXK3ZXITSpixDInoFkeVdDYuPNN+vdOo+qplqDRBClkxqcXFhjKnZvguR2k2j7OnlHvPt0bvP0Wer4t4cXBzgSIkE6Wt6BV8VinVILzJADQeQ48TdYodJpafgs8lldyEpFALaRH0t62fZnaPtKJa496nA6t3H6eCxDTdWMNjX0ySwlpIgxwUcuPWqGjLSz0AGCr4uOqwFPtFVyxINozEd7rK7exu1EtDauumYfMhYZYJpF1NM0mGbZSOCVEWsnQoDkWVJJxukjRxs8RQbcMBBBdxggEgEfm5UCS0xJg7pXSpVPY1ofdjwb62dvHQ69FVrbPc8ksgkE93fHESvRMJR2rQzsBjvNbIO6pTFp6tjy6Lh4k5mh28Q13h7p8hH9PNdbFV3Na0izmOcI4GZiPNc3Ftb77fcdYt+Bx1b03g+G4qE1ZSJzHhOY1KoE6ms3ahfBbUx2VNcJkbwnVXQwkaiSs5srHuFeXmTJa5p0MyPmqrpHli0mJLKovcg7VCXUz/KR6riMarGKplr3NM2Jt436I7PpS8A6Egea9TBi7WNQ9Gec9Ts7/ZbED2WIonWsxoYOLw8esEnwXFrYeHEHcSPJW6VB7KwDQcwIiNeUfNaT/DbXHNUJk3hpgAnW+9NPJGG7FinLgx7GKQMWoxHZRpH8NxB4OuD4xI9VwnYVzX5C05gYyxJnlGvgjDLGfAZRaKQYrNPZFV4BbTcRuMfddzs/sgO/iPEie6DxGrloxTUcnUaXUSkYWtzzyvgHs99jm8yCB56KDIvSnUxpbpyWb2x2dOcGi2zjBbuaePIfm9dj6hSdS2OlCuDKmmrmG2FWqCWs7p0JIbPSTJXX2d2ed7VvtAMsZiJnQwGn0PRaT2rZaJu7MBHFnvDwQy9Rp2iGGNvkw9Xs9XGtMmOBaT5AyVzX044iLR916RiqoaLloO7MYEnRc/aGApuc11RkmzbAw4kHUD9Ivcqceqf9yGeL0YKsFXbqtzi9k0smQMnJ3g0HKSTuLuf0TKOApuaCadMAgd0BhgyZ7wFz9kH1UfQVidWYV4TZXe25sDJL6d26lupbzHELgyrQmpq0TaaFCcSmyimAGVYoOVVT0X3jd9eKEkFG77PbS0YeXgV3pusNsjERXaByn6LZCt3vBebmVM0xexFVrX/OCSrVXy4lBTsY9MxzRVaW6Gbfy1SJLZ+F+7mjsfv5KkEub3H5dQRo5w3iPkVTwNcOFFzj3a1NrXHg4AQ7qDlPmpK1V2HrCpoKktqR8bTDnecO8SFtMZzO0dSm572tbDg92Yne4Pfp4O9FnHNiediOIXc2/Qis52mYknk79QHI6jk4LkVKN1GcFJ2UiyhUpKalhZaCJ3yBO78HmrTsGQwVNRJa7kd3mFA+uxncqe7UIaDwkG/Qgx5JYYE5VuFzpHL2jtAj/L3C5MEGLGN0Lm7R2eTQZiWxDu5UAtDxofKPMcV1qtDJSFOoL5nMdxY4DuuB3tIKZsqMlWg/3ajZ8RqR4Q7+gL1oY1BbGOU3J7md2xW9tlq/qIDanN7RGb+oQesqthWkEOGoRq0i1zmncb9QrGFo2VgWbxuzKfcxFP3atNsA3LHAQ9voPBWgyQub2Vxg9hUpHVv8RnGB7wHHefFW8JtWm90A7pkiB6rzs2OWqzRjmqonbTVHHsc1weBTsLd0mo6A4kB0w0XN9wJXX9mq+J2W17sxHeAIFzF+I0N7+CzmmEkn8xDhm5mtcIALQco4uAKlDL66bhx5plDCVmtDQ6nDQAO46bCPiVbC7DfSe9zHsGcgkZHQOgzayUBtMd9/2LrqIbLgCTGg1O+BKqYWo9xcHscBqCWtAAP6TDiSVaOEqR3qtt4YwA+BMlQUtmZIMvc5oAAc+xizZ3SAfnquYVpSa8kGzTAe10hzHOLi6BZxJDhH6Y8oUNLDEOpHT+JWdH8rw8g+o81afhCXB74uWjICS2ASQXfGZPIcjCtuYJnfEeCFBc0m6OPtQAPBByvj3gzO4gGzQI0mSf3TMQ95ogE5artMvEGZjcIEldSvMWMHjE+i5tWg4XBlxsXuvA4Bot+b0jCpppIpbRdUcXU2AQWHvExlJJHAzbdyKGHpvA77mk2gNblaAOG9R4raVKi4McbukuJvFtXHiU2ltak9uYPaBvzENI6gpXCVXQHkVaUWHrA7QY0VXhvuhxA6ArQ7V7SNaCKRzO+LcOY4lZYuutfTQlG2zPkaewUYTSUSVssiEBSBqjaursnYrqjgXAtYNSRBdyH3STmoq2MlbOv2cwJ/zXdG/U/RaBzlBTdAAFgLADgiKi8uc3J2aUqQ4JIsNkk1IFm4weCIwtIcu7fQgQAf9zQPEK5jsZ7ZjS7hlI/n3u5Juw6+ej7J893+HzDqYBB6w70TTQuQbEa/R3it1bmSznYmnIAMkgxfkLekjwCqf+LP05x+y6j6RFvydU6lQ0I3GfqR+ceSXSGyvUw7fZjLo9ozt4PbYnxE+YWM7U4UkNG9uaehIE+B+a9CGGEyNCfL8+gXA7TbMgB+5pyOj4Xjj6eCrjVSQsnsZrZ2J9uHsqmXObDSfiaIafIQquGfEHe036Jj6Jp1Oh9FYfAdO4+oK2tGc522cNFQPGjh6/8AUJYalCvtpe0plp95pkcxuRo4eWA88p+i5HNhwcsfmbYtM/t0TqrAKmYC0hwHC8wp6dNCpTkRwTUdZrcLVFRoc3Q+h3g81L7NZLAYx9L3T1BuD1C6D+0z4sxk/wBXyWGXTSvY0xzKtzrV8S1jmtcbuMD7nloPFRHatLPlzCZIJ3AjnosxXrue4ueZJ/AOQTGtVF0qrcR5n4Nq8WVWvUDRLiAOJMD1WTFdzbNc5vRxA8gqeJquce84u/3En5pPhd+Ru/8AYvba25nIbSJDWmc2hJGhHIKpg9uPpvlxL2mxBM75tOh1VIlRPWhYoqOmiett2aap2ioxOY9Mpn7Lj4/tQCCKTTPF0W6BcWu5V88FQ+GgtyqySZUxVUuJJJJNyTvVNzledgajz3WOIMwQLW1uqmLwj6cZ2ls3E/lkXKPCGSZGTYISk3RPa1LZwgFd2Xs41algMrS3NfdMxz0IVVoWh7L0oD3biQPKZ+almm4wbQ0VbOzSwbG3axo6ABSkppKRXmXZoDmSJTJRBldycKrjmtME3EfKUVhu0e1D/wCVUANgQN+5oB9Qkr2dpPduzNQ5qojKQ9rstrSwA+7bcu5iqEmRrp4Lj9k9nGm8tLmuLmAnK4PDcpjLI3305LUnDHgt1ryYmculh85gmDuKTcHw37/quqzAKU4aDbT5FLqR25y6dDiORHNVsVhBDmuHdeIPVduvh4OYb9fuocVgi5p80dSAeZbS2OS7ILvAMfzZdw5xBXCabFp3L1fG7AzFtS+ZhDg4RJGhB8I8iubt3sKKv8bDkZ/1MPdDv+J9FpWaPkk4Pwee4RpDgeHqF0vYRMaEBw6g/wDavjsvXaSHUnjoAfkuhhey9d8dzKNJdb01V1KKV2JTOZhdnuqOIaJMAgaaqKtsqoxuZ7HATEkb/wA3r0TZHZ4UWne4xLvoBuCs1sAHd1wkGxHJRfUK9uCix7bnlXsIKrvbdbvaPYt4JNIhw3AmHDlJsVwKnZmuHXpO8IPyWiOSEuGTcWjhOEJQu0/s1iCYFJ3jA+av4LsY7WsYHwtufF2g8EJZIx8nKLZmsNsx9Wcn6RN/RvX7KDaOxalJgc8CDYwZyndPW69IpYBrG5WtAA0A/LqtjMK1zSHAEGxB4LG+oer7F1jVHlTm2UFVdzbeyDRdIuwmzvoea4Vd0rUmpK0RaplGuVTdJIAkmbcyrdRhJtrw3ldrZOxcnfeO9uHw/uoZsigrZfHFstYPD+zpNbvGvU3Kg2hgW1mlruoO8HiFedzUTl4kpPVqNyS4MVjNmPpHvC25w0P2VbMtw4iIMRzT8Ns/DQCS1rpiA1thI708IPoVqj1Da3Qnat7MyOz9muqkRZu9x08OJWtw2HbTYGt0HrzKtGjRynLUJIIgEWIteQLan+0qw7DUTJFRwGYwMriQATH6b2AM8wpzlKZSOJLyilKBIXQGBpROc/qtBk5TaxG/hzBQfg6UO7zzAJ0AzEAw0TxI13W42noY2n7r+TmmoEabxru18Bcq7jMFTiWzq4xmAPuDKO9ZozSJM8dFxNp7SwzadRhqva8tc0GJy5oaCYG8OLo3QRrdNGDs7R6Z5vi8e59R7vic527eSUlWSVSFs+qewZ/9W/IraBJJWycr9iHkcEikkpFAbkm6IJLhSIe4f6lTwZ7yCSrHhisv1hoi0JJJPAXyPUZ1RSQQJAfqFA4JJKkRSvUOqr1j3UklQZHPqFVKxsUkkgUcfHiWkG4jQrAbYsbW6WSST4OWCZU2Y7vOO8NMHePFdLBvJ1JPUyikpZ/qHx8HUw1Fp1aPIK02g34W+QSSWUqL2QjQeQQISSRQAJjkUkTmBApJLgeRqwPaVv8AEd/tP1SSRXJp6fn8GOSSSRMZ/9k="/>
          <p:cNvSpPr>
            <a:spLocks noChangeAspect="1" noChangeArrowheads="1"/>
          </p:cNvSpPr>
          <p:nvPr/>
        </p:nvSpPr>
        <p:spPr bwMode="auto">
          <a:xfrm>
            <a:off x="908208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486" name="Picture 6" descr="http://static.hawaacdn.com/hw-uploadcenter/up/sites/up.hawaaworld.com/files/links/91f49525f66661de4bfe16c51ebf73c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000240"/>
            <a:ext cx="4429156" cy="4357718"/>
          </a:xfrm>
          <a:prstGeom prst="rect">
            <a:avLst/>
          </a:prstGeom>
          <a:noFill/>
        </p:spPr>
      </p:pic>
      <p:sp>
        <p:nvSpPr>
          <p:cNvPr id="20488" name="AutoShape 8" descr="data:image/jpeg;base64,/9j/4AAQSkZJRgABAQAAAQABAAD/2wCEAAkGBhMSERQUExMVFRUWGR0aFxgYGBsZHhgcGBgaGhsYHx4cICYeHBojGhgaHy8gIycpLCwsFx8xNTAqNSYrLCkBCQoKDgwOGg8PGiwkHxwsLCwsLCwsLCwsLCwsLCwsLCwsLCwuLCwsLCwsLCwsLCwsLCwsLCwsLCwsLCwsLCwsLP/AABEIAOEA4QMBIgACEQEDEQH/xAAbAAACAwEBAQAAAAAAAAAAAAACAwABBAUHBv/EAEQQAAEDAgIHBQUGBAMIAwAAAAECESEAAxIxBBMiQVFhcQUygZGhBiNCUrEUM2JywdGCkuHwU2PSBxdDk6KywvEVc+L/xAAZAQEBAQEBAQAAAAAAAAAAAAAAAQIDBAX/xAAsEQEBAAIBBAECBAYDAAAAAAAAAQIREiExQVEDIqFxgZHwBBMyYcHRM0Jy/9oADAMBAAIRAxEAPwD7lJDiVGBDZ88qXjZBi4XUxguDy5c6fgUVBsQiZDfu9KNlWFiFPi33J6uDlyrsyYE+8fCXZu9Hk9L1EJa0lsTyRD/FvemaghaiQnKDiJ8G/WgTowAQwtgpJMurM7if1oDTiKl/dhoBfPrsx61eM+7AUgOZB5fLzfdUIS9x12xufCMm31aQGt+8S25gJ4YZiKAV3FALdaWBhnh+M0SS6kALPdkBPe5g5fWolQZbXSz5hPd4jnVpvpNxKMSycLthLEbi7N60QCUnAraW+LPBlwDMxolI95nc7sBg3Mu2fKlLV7t/emcwllA9Gy8KaSdYRgu93+Hmxja5U0pRs4rZm5nuZwODNl4U/VOsQuBxDH9XpNtB1QITdE5Ey3DPKnpR7xsCu7mVQX/iz8Kgx6RbWLJYLKnh1B3HQs1Z+xtEUkLUtJKljEWU3hm7gQ9biFC0BqiS7MVgHhid/wBas2mUs6od0MSrvRk0t41uZax4+2bju7ZdO0MrtJABBl9suAqJllNQ6BbStOIgjEgAAqLdWyBitatFGG2dWhwZBV3cXhNGm2AtTptAYWB3yN4aBTlOOjXXb4/2k9lxcQkJTDlziy518X2Z21pHZ1wpSdglykiDufiC1et3QChAayz8YDHMFpPlXzvtJ7N27xWAASQS4V3W5Vzs32a/Fo9mPaWzpRSQducSCsgiYOE5jmK7a7YKbjuHyAWd3A5B68Qu6Jd0a4lSSQpJdKhur0r2d9tNHvgJvEC8pOFQKdlRrMvssfQ3OzkXCh0wBBxH6frWT7BdFoAYTtMQpRfMurEn6bq6IuglDG1kc4PQcppYD2mawwU0l0tvLtnXWZWTTOmT7AtWkBbW0JCZkkqhmPAdK0q0RJSklAcKfvq37+Y3tWpCRrHGqlLO0xu6VmYYUxYfE7bvCM+VMsuRJo3VB7jhIeO8Z5/h8KBnSkBKQHbvGG55miWAVrBNnutzII+IcKSpQ1aAdSBibKA3y86ypikNrIRxlRnly8KMW04rfcfKTx3jjSsacV7CbIhzH/dworSgDbAVbybZD/ytuoGas/Lb8z+1SnMv/ER/Kf3qV02wU233SA2ZXHRnd6UbZwpGAF1S9wkjm+/pTdX7wnCkMMyol44M1AlCWQPdM/M+ROZrm6LWQNYfdZZl55GIFCi4gaplWuQbNzOGjOkIGtKV2wd5wgsfxT+1ROkJGqBuFzkAgAKfhm1UT7Qk63EpJaCyHYfi40aFl7Ycs0AIYE8j8MbqH7QMFwk3iym7siYYYZHnTkFRWke8lIOTB+Z3HlQKuXFYVF7kK3J3bxlPWmAvcA94wTlABjjxpZUcCiEXe9k4B5s57tNU+M7CmCcwqC+7PMeFAtCFaqBccmXUMQnPhRG2RcUcKu7D3NmOTwo8aEWvdhkkkn55zzd/1ojaOK4cA7sOssriG+GoAFhRspBQxcEg3DE/MCX6U82fek4UthZ8Rz/Ll41nVZVq0bCHBcpKjHi0tTzbGsKilHdIeXnczetAj7OdUE4UHayKlHxdnJ5U0o2rkWmw83LbiCGApJsDVBARaZ2aWHPJ3/enJtBJuH3QxB3bNh8VApVoA2otOPRyMopwWnHcJNrJnAnni5UoLS9ratwMmG/emcqILS1wlaA8E4Rl+KQ9EWgjCgA2wnkkNDM1ULoNxW0ju8Nrx5VBtJQMdsp3jDBY/DOXnTbRRjUAtLtwDjrMirsfN9o9j27mEnVklxHNzFee9t+yqkOpIY8Hr165shDrR/KA8y0x61j0vs9KlXCtaCMg6QCkcy8z0qWSrK8z9mPbW7YWhF1Xu0khyBiSDnOZHKvVtCJXb2CnVkOkhMHjD18F2/7FBbLtlJLO43nd4NXzWido6ToSgXOEGQDBD5cvKsbsLHs/2hONgRiwOdnduPSs6dKTgRtW3x/LBJ3Ce9XD9l/bW3pJw41JXhhBAzG8H4ukV9HY0gYC9yQXJGGPB63LtFpue8W6k92Bhlt7zIpRc2gQtLBWeCG5TnzrSLockrJDQIisxJUnZu72MCQ2XWrsEdJBVcCVBwHIKd/NjNZjdHuwlSSTAaH6EF2FPuqOJbXgNmAw2TxJeRyigt4hq8V4H5mSBic7nMetTYxfZ7vzL/5p/apXYwf5yvJNStdDdKNklZOG3k2LeXGRjKpbtqGAAWgA7sGbg0ftQ4AVLJtoEMCVd6ODRQ2k/dhrQAfe+FjDQH9KimuoC4y0CYIDy84pq0KOwNaknew73Fpj1pVq8AleFdsTmkRJl2OfjT03gFIAuS2WHMcRwFQKUoBNx7qoOYR3ZgM005PfDqX3csLAxnA9HoFXYUSu5nuQzeDTTkp28193Ihg/F+NBnUsG33rrE94JluHdy5tRpT7xTazu9BlDHjSwg6t/fd52JSFNw3bPrTFB7ihgUNmSVDCXENOdACU7Cdi4dr5mI6zlTE20m5cdBDgSVQeQmKSnRjgtjVnvS9yU5yS5xDk5zphDG4SlJLRtn6GE9RQVpOjIwJGrCsKnG113kuc6PVJNxRKEd1sUF33ZPQLsjAiEFiCxKm8CxdudRdsY1q92mGdnJ602AWhItpSLdlsWRZh+IRn+9GTN1tVk/U8FBo9aQtICbYey2LIhxBgpfI08XA11SVo5kJGf4pzpsW4GqY2o2RGXHD/Yogv7wYkHdlu/FNAjSkA2wFpc5QJ3khj+9F9pSda90Fs4Tsjn6502gTfSRbBVbYmI4H4Zppu7SyCgMJLS7QD/AHvpaNLB1fvAXdmT3mO7NqeLvf2jlkwj0mrsZFKS1ubRLxsvvnDRKAxXMRt90/DLDeqp9pDW2WraMHD3pn4asLGK4TdUW3MNkeCZ8XpsZbthJFpzbbIAII6NXD7S7AtrF1ICYzghnliK+kTeDW3uKnkBj4bvpQG4FG6AtcQzd0t0ndTuu9PIO0/Za5aXitbmIYsRzFaey/bi/Yue9SVQygoMfPNxXpC7NtakJxKJUn5e8OPdivmO1/Ze2ULdQM8Gwnd0rncWulfQ9i+1VjSFDBdSVFMpKWUOILna8K6dtJNsgJRhf5YI3lq8Y0/sC9YW6XiQRBHPjXc7B9v7lohN/EoMxIZweLHOrMvbNx09LK04lhkPhc7OcQC2YoLakkW2NsEGNl2czh51y+yvaqzeUAi8XKe7Dgj69K6P21ISDrQSDMDMw0GDWto6OoPzD+T+tSlfaOavKrqc4mlqsPjGG2Hjji6xQIXhKA9tLbgMvy5fSkqtp94WtCZkl23l8qJJGO3NoRuG1/DPdqtBXpeG2spu20h2BCdkTLsRM061d20jGTsyAM+bvl50IuHVlrgz7yURnLhy5p6VbbOs7OTEerZ8noEa10HaW5UzpGR4MQacEEXFd8wGByy3Fs/GlBJwJm8STnkQeByjrTwNpbpUeDmPCaDLqnQjZu954LFtwUH7tO1L3FkJU+Fjt7LtDB8+dAq3Ft0LLH/EkPli2pHnRYNu57sZM5VCi3WOrVANvR9m0NWXB3rchuM7XrnUVaA1wNpE7ipwrd/DU1b6p7SHBzxPg/epqgBcBtIkyCRtcMwaAl2QBbATaYNBOTZNEtVAJJulrIJgn5h+KMqJRY2xhtsOY2d0Bp8KC0s4rriyncGPeHFWyG9abUCsIFpLWEtkGyb5HGbtRfaAE3CFWhMxDn5pz41Vy+sJQfdM/HJj8JafSldm9qKua4AJSpCm6kzLfo9XVvVNtSNJ+6Zdsxk2Y/AxZqD7WDrPeI2YMO35mPWi+0KCrYx25fi/8M5Vh0rtgoUoG4hWJWEEAsgJzxurPo1JLekS2Rvv6WQq2k3EJfcJJ5JnpVp0v7xlhWH8Jg8DWa3piibT3EsoAsEKdR5HFllxNMT2g5utcGy8hJ2TLu7v4UND+2lrbKfEflMzu4NQfaiNc6yQn/LOyOfHrU+1/dNe709zvB8xMU1F1R1gN1yHA2e6Nz8fSgBV0+6e4Q+YCO9w6UYUfebao/DKT+tUq9926zP4e9+01Fqm5tERGy7fvSBOtdSBjWXHyhjzyiedIuKZC3WosZOHLgOfWnDSJtgXSX/B3ufKovSxhX7wuksTgLBuIoOZp2goWUhRLkGMOdfJdqezttQWwBwlnyIr71d6bbqYq3BDYjGVc7TO0UjGDcGZA2JfeGeW5VOPLpGuWu7yy92Gu2t0lymRLEcCGrtaF7e37KgLlsEHPMFXNy/pX1erSsgJSSVAZoIxD5gdwHOuTf8AZjGheIpzDbKo899OGWJvHIH+9X/KV/MKlY/93/8AbGpWU1Ho9y4nDc27YDs5SGj5pzp2vAWlOsloAH05Uq5fIFx1IDEfCo+c503WHEl1FiPkMltxyHjWwn7UNWSLiiMTYgk5cMj50+DcbFcJbu4YEZgtnyelG4o23C7jPmEAFuhB86dhdUFfdkOAMolnfxqBCLQCE/fKJVmYPiGDDwp6QxubCumLOMkz+1ZwjYSGvPizKg78y7NT0oZVzZVxlTj+GY9KClILW9hZD/Nk/wAwxT60SgXW1sZZ4oMbpigwwg4Ceq8n4zPrRG06rmwmUt3nCi3D4etABttqgLdstxMojMOJ4VHUBc2bYmAS4UOcR60Go2bXu7cHeokpbg42vSohAGtJRZl9+fWI9aik9o3V20JUgWiUju7xlAjKOVF2dpmuStT2xiGW/L4gRxfjRkI90WslgycnDt3Y/ahNkY7k2Q+bAbQb4n651uWcdefbNl3sxZWyMKrQmXcQN6Yz8qwquteuNctA4SYyDK+Lfvpuj3Eqt29mykBRZ0iMJ7yOtK0zSkouOFW3JIUwG8E7fRquE66TLttv+0NqveocvG8j8M/oayHSAq6tWtTsBnwhg5GZxZxyzFPXpqRqttLkEgBIdQ3lJxQPOsXZulgovKNzArFJUlJwhywUxbLjUx6S0vfTerSXVa9+ACAcOEbXQ4suU0F3tRKDc98TLABEhRJht/8ASmnTB7vFdLEOAwGLpyrGhlquXCtRwvhdDG2S7uG2jTHXe9jLfaNaNJm010kKGWDvc33dKpOkjBde4p0mTg7oeIaaJGkxaa4uctmF8y6XHg1HrQBdJXcU0mJSNwDJkedZVRul7brVO7B3o6RRI0khS2K4z2TD+E0Rvj3c3CTyMxviPSlhe3cHvcnygR8LCfWgo3y6AFql32c/2pf2pk3DjU4OeAhuAZpq7YGK22uyJ3gEHeqBPlRKbAv73PniHIRVArvElAK1B/wmeXKsr4tZtE4Xk25Sd4kTWpRTit4jcDbpZW6Yz35ilhYIuMbsb2MEGWcT61Aq0plISlazsgtggji7MOlScK3WskHPBlyZpFMF3atpGtMP3SxElyrDB8q5KNM0hWNJRcSlKjtkOptwCQJNaww5Jllp0dr5l/yf0qVk+wn/AD/X9qlZ1j7+x9Xp2bqgAp1rzGQlPAME/WrPeS4uGM92W/LyqlXAMWJVzP5cuGSZ61awMSXFzLmx67n8qrRZS6O7cYl4Ux+rtyo9WdYWQQMPexxO5nd+bUo2wUQi6xU/eOL6ggU5SAVFkGQ3fLFx1g82qCjbUUJBth3yxZNvffTdWxVspkbjnyyikCzhQlKbW9pUI3u5LnzphThUshCCSOMq5ZRQRVtko2UQZBOTndE1a7ZxqfVsU5tm/GlLgIBTbBd8JMjmIk0w3HuH7sMnMmS+4hsspegQEAJtgG0wPk3y1jv6NcQbq7dxKgqSjCMJ6znxrYm5s2x7gbXhG9JbvPyFNRpKttOK2QASMyz/ADDdVxy41LNufoPaiCLYXgSoZApDbgSkuw6PXQNzbWdZb7obZ2gG+KZD1nvISq2h1WS5ZmLFzIS2+k3DdRcVq1hQLOkgukEAOOQ4VrWOV6dE649+obqjhSpK09QlkqAcsHMUF5rr4lMxCtwUg9QTW/Xq1SXuJzZ8JY9Jij1hKlgL3Tslwf18Kk+SzWu8LjL3cvtawu4m0m3fw8s8QPAjP+lbNCUEpWnXg4dlwAMI3A58MzTBdPumuEvwtq2uP5fGs+m6Eq6FPduApJbAgiDHjHCrM+UmNvRLjr6p3UrSjdWgYntAspwNtQmIyBat+tfWALXHBL4T0wz0NYl3k2EWgboS3eThBJ4b3Tzg0rRtNu3zcYXE29yiGUzHuhs3at3G2bk1IzMpPxPu6cE6tKLlxanEBIlzmXTsjypegJug3TcvLUwyCCMHTZ2vWn6PaA1YCrxO8lI2vzEpj0p2IDWTdMbhIH4WTPrXPlrpG9eao3HFo4rs7sPeiH2dnjuojem4PeQNwJbpsz0mrTcBFt9ZyeOmKIPWqnFc+8y8i3wxPrWYpdm6Aq2Md0unenPmThgvzFVjASsg3CxMlJJzy7sjwo7Mm397lvh83eM36VVsMhcXCxObP4RNUUu+QUhRVIyZvVqWu6cNxlrDQ+FyDv3TRqd7YIuSOAY9S0GlOrBcY3RMbIcTLDDI5sagu3e2kJC1F0v3Mxxdoobdz3ajjukuZwEHo2GfKm2knEhjd7u8BjzOz3pyeos7KpuODmEufLDNArWK4r/lH7VKn2pf+Z/If2qVzaaSWxOV5jczcspHnT1oDg7Xnn5VmVi2n1uYA7scxEjrRKtHEDtsAYCgxjfzrqi8AKMlkPliIP1BamG26iyGjeqD4O3jWX7OcCYu95/vBibnLEcqeLMrIR5rg9JigidGhICAJ3qy45AvRm3hxvq3ORn1j6UtaSrDsJg/NKfLOgUge8YW3LPz6xFQZdM0xNq5ZGJAxHAA2RZw3kR410jd2jiWlgnJmIfqcq5+m9nJWq2+rLMQN4KZBT4tWpJcrdSMm47vioOfpvtHbtkIUogDeEYhnAEs/MUSfaK0oLUi4ogvkkbJAd5zjjWxKwQhJVbngM2O4E0CSGuFCkljmlOR3gsZNb5Ya7fdjWXv7MR7c2bZTrS6hLJGLEWI35cq16N2mVXbgIuJwp34WA4hg/nwpyr4SLZxEkmIM9KvWgqW9zDGREiJJcyKlyx8RdXzRXFg2nxrCQe94/ly8KUq4kLWkKuYgkEgjuvkRs/vTUXQq0Sm6QG7wYjr0pd+8U4ibiiMIhhskiC7T0rjlnMZutW67odIQEpJKy29yH4vAFIX2yhOKCQeJ9OVYrpUpQBJY5bLk8TECknRhhX3oz2Z8In1ryT5Pk+S7x6RznLPt2aNI7QtEIJtBSitmBJOFnKjxY5vTB21aIUyLjKDQFDLhMHyqtGSwQFKUIcpAD574cVvTYBKwErYj5gJ/DNfSws4yZQ43fSsY7SthVtrdxObPiYgO7ur6h6Unta2kLOrusoOS6lQTkNqPCugbIe3hSsyzle55xOqT5moLBGsGrUYLErEjgk4nHi1WXD1911l7K0TT7dwIKUqJHMuHyKnVI862qtuV7CpTLKzjdtQfKkiycFt0mM9t26yMXrTdXtLOBo+fON0wedYut9Fm9dWeygPaZFxmPeVl+bak+dQDYuDV3MzGKS5zScWXlTUaP3NkhnzWfUAkK8aE2ykXAEOc2x59CTHpU0qlom26V+Bh2+KaWm06V7NzP5pgy21l4002i6CUf8AVl1DsaWLCmubKpOWs+heOkUEQNtACLmWbw3A7WfhUTaYLGC5nvVM/LOVElLlDWzlvXlyO1J86mqhYwHiPeZ9C7jpRWfAv5L38yf9VVVaq58i/wDm/wBauopyn2nF58TBimM5E5U64kYg4WNk5Kg+udZ1oThMJJxS91UdDujdR3inHOrJwmCov/Lw51UVhOFDpWwPxLnkTM0aUOq4yEjdK3B8PhpARbFtBa0wLtJAPImXp2sTjX3Bs/IXZvi4iirtpcWxhtCcnchvlifSjLDWza4u2b/NSbRdNsjVgPmEHI/LwJpguH3oBBbhbV6yyj0oHYmUhlIIaA0+HLKk3b4VrCbiAzDJ2n4g70eI4kMTI+Q5dfh3Z1a8XvHKywhkjyHzVBnVpRdD3QEkORhM8w6oHV6ynth0XNXcNxQfDhtmGaC5Y55xTtI7IFxSFXCtWzIJSB4h49RTdHskIUEBaQDAwo9BkRzrf0SebWPqrNc1qgkaxSCcmSSTAfkkg9avQ+zkouLUq5cUpoKgSRDE8PIDKtq1KAQwVLP3Y4vw8BSrii6to8A5DDjkH8zXL5Pn/l429omUk60FzTSABiJPRo6EkikIBOIKckB4BOe/KaK5o57xCpO5nbm+6iQSorbGQzDaSz8ufWvHh8eXy3n8n5RJjcrvL9CcX3bG4X/BnxJ2dn0qWrbC4+tO/IAgfhcTlRkEC3Cm3krEccUz4VaUNrAUqLuZuO4L5S49K9fF2ZdP7FF5NtSk3HHxJKQU5Zz9KZYF5BWLiSoZBSVNDZ5lvDjSNE0pROruW5Sp0+8Z07jntNvFdZVl1r2BI+fvcGmPKvTbljOOXWfvs46l6wnRrwuC0UJO+SsghixcfFlWtNoA3AEZuZWZzy4VzNM7KTcwYUBCssQWAUgGeLvyrR2ahVvWJItHe4LYs+9zas2Y63L+S7vatarbJQ6RBcjGQ3D81HqXWp0pEN3zMcPh60gLAtpZNrvQHgS8FpPKnG661Rb7vGT4NArEaLt2G1YCUMCWOMkhvq9UbTawC2kkzCzteJ7tAhWLVsmzBLFwcLb07P7UwgDWbFqZJ4/mj96oopYW8SA/5nYxGc9agtuFskB9xWZ6cKoYQERacZNu6FqCFG590Hjr+aI9aAtT92AgR+Mw3/d41NU2sGAF5hZnl+HwoRIQPdid3LhE1a0sV/dueMvyMVFZtUv/AAVf80/vV0X2VXy2vI/tUqLs5WlICWStADsSzjpBZ6O5pOFSveCEvkHDb88qsXlAEMkF8wWz35UStKKSdpGTvMNxnKtIyfb0pSlRvPiLBQTCjwh2860IvAqU61wMsPd55OapWkskE3kSc9xfcNp3ogp1Ke5DZASOJ/sVFKTe2UbVwh2fBnwfZ2fSm43NwA3HH4e6eTpn1pZW6U+9LPKmE8uXCmFZJWApUDLD3T+tQR21ZBuFxvSZ5nZg+VVdd7h964GQTkPwxJ8TUFz7tlq/l73pFHcUQVklcJyCMokgtPSgVgc231uXh/FDA9WqkgtcGG8wLSZ54ZkUxSidX96xzZIAPDFGz0ist0Lw3QkXgXjFhE/h4p51KNbhkhiAA7k8NxGdZijE8FgMgWJfnVaOCUgGSBtczVrtvrHFzLcodNmY9K8OM/nfJyvbHs4Y/Xlu9oVpaTqxsLLcFgHk+0HoOydBwoUAiWnaEk7wxYelJu4lrRbIUyQFHbDs7MqWIefCt1vRy62Sr+fP8sx4tX0bLjNe+rrNW79E6VoroQBbmfjfDunPF60HY6EqQrYtyJJJ2iHBBBETTrujjChraiQY95I5na2vWk9iaOAlbodyqSp8Unccj5Uxn0X8YX+pNO7OWbacAthSZ3x0JTPi1aNCOMlRTaCmIUQDJZiDs5OM6LUlCUEW0RDEiH3BxNYlaHcGkFSNWQWxOfhbJmjPPfW8dWarN6XbebZKUhrIIPOMi6YzIp9ssu5NpiBknadpxTIrISClKVJsA4t6gWMSnZlXlWu2pOtUHtORLDayba5VzbADhtpZVrN2wjDvyDwZp7vcJxI7vy7U8Zyyil207Aa5bcF2aOgmDWnVOtyoZcJ9TlVRz0pBFtjZABIhPD5ZjmK0LvbSglSO7vD+YByqioAMVpYKbIdWk51alssgXEyMsMhhmS8igXklBxWo/CwkjuzUtnauTbbKBP8AE5qjcSEpOsQS53Zl8gxzqxbBUslSOHdD/wAU0AKYhIOrziMuDVRQylzaII4TDQeVVidCQFWiH4R4TnTCoBZYocjxy38qisWpXw0f/q/01KPGr5LPl/8AmpV0CBI2Gt4syWYcH7ufKtOIgkvbLiInLfyrEpGwoe4cq4kiXklgcVWtOBaWVaYIgYQVQOrtV6VGkXdkHHad3yjwnOnG86lOsQOEjmZrn6NpoVaSvHaDl2Zh0AxQqtadLBWoG4mBk0gcTtVm9OjSjpMJ94wJzCXCuWcHnRL0kYlspRIEjD3Y6TSxpjpT72CWcB35CYph0iVgLUWE7Pd/egvGGtspbnlB4vEedFOJT42bJoEZiJNJFz7sha5hwnvcfhj0q2OK45uZZMzcxsz5moIXIQSm5nLkDo4j0FI0nSCgLJC2eMRHo27rT7gOFBOtz5B/zCuP2nce7gGLixL+XKvP/EZ8cLryxndR0rCCcBAJ5gt5zImmCy2sxIU5O5ZMbm2tnpFUi0wtMhb8lMBD7QxT5GjVaHvAbaic2x5twOKPSt/FhMMJFxmppjsdnr1uNY2QAlIxcJJM8TlyraNFcrZADhu+S+cxlQGxFsqQo4ctrJ42hi2vWrTbJNxkMOa+9zEx6V2yy5LJoNzRdlACUx+JUM3JzWfs3R1J1uMJ2iSHLw+WRitK7QUEe5BKTBKk7Db8y+W6itaKhJuDVI23JyZXVxSXU0WddiVouwl9XBdiHHJnH6U4SonY6tOWRrONFZA90iCSEvl0OEj6U/ATcBwJZu9BPTKiEkOhsVnvMdmPDa71adcBcbGmRk0xvhVAtOwUoSjoQw5lgM6NlBSe4zNvfw4igWF7BdaCcW4R/wBzv/bUxSnUAVJcTz9TQpUoBRKkGdzsw4znRElSk7SAAH4nwnKqAF8kEBSCAWy+rHOmrWQU7QmJz9DS1LUywCjPeC0nI86hUE4WUjh/6ohZvkJxFdsy/L651arr3A5QIccZ6nKoDsklVvPhHiSc6vESpLqRAdmLjpOVFZ1XHQQ9oyBy9HnlRLWyx92SRme95MXHiKpeMJUHtGYgsXO+c6YQQUlkGGfIp6RlUGPWD/D0f0/01dE1z/Ds+Z/01K3oCLiQlTLstik4QwzzY50FztK3rQMaXCWlEh8mL5HhRL04oQp1WoO52+verOez0kpC1pLnEQxcnPN8v2q4zHvl2TLfg1TG3jSsYjAUERG7Dumno0k6xYWVpZIY4AAXEkHfO6lq0hkpVr22mhLu/wAPI86K8jGtQVdLNCMA2Wacpmsb8VdejtZsoGJbE5hGY4GNnrRi5Kwk3DDthEflifWuem4oB9ZcUlSx8GQGYZnbnWm1eGNYSq4WghoSeTDPxNLNdl2bj7jG4/QTxxRHpVpVtLc3H6BgORafOlKSBq2VdJfcDP5o/arQjbW+sncXYflj9ayo1oJSl8bAvmATyPKuFYOs0lTDjv4V1L4a25N1kkyYfrGVcbsDaXczkHIsfDnXl+a7zxxYy7x9IpDhDJLg/OzcXmRRaplLJQZHzZxumDSkBIQkALcRnPjM+NHh2y4XIzCg31cGvU2BNk4UuhTO5GOR1mfWiTou2shBZt63d+Ex6UJBwD7wh/nDtueZ86K3bONTBYBDyvZfkHjypAP2chKAm2XBI+8kczJf1p6bDKU6HJ34s/28qQRsgYVOCzhX9cqZZXq7itjvb3fwkx5VUQWF4QcO87OPIbtzU0W1FQIAAaS5mOADVnKlKSVG0M+7i3Df/SjAClIOrSC3ecRnDNVRBozJKWtO4aSfHuu9MVawqSXt5Nz8Kz6oAKTgtyZ4F9/dzpy7LFBa2WDTmOkUF6vvkm1JiILccppp2ig4kxnH0L5UgBzcI1X7t80USlk6ubY9D4caAgvvJC0PyDSTvY1RRhCHUlxvYcspelqJGsA1J5+PxRBoiGCJR/fyxVRSrBZRK7cmNmGHFzNWpClKSdggByWLg8mGVINsKC31BnLcWO+M6K5o5UUEhAbfvHIRNSqu9bLLATbJMj8U79k/rS1aM2rJt2zh3lxh5iJqKtBJuBrUh88+sR1pdy0PdkptlvxEN0ja6GgP7GP8G16f6KlHj/Cj+b+lStDnXLaFGVFkKcKCYcvDDON/Ot5UAtDXFbQyw5tvfd0rLomIJWyrgLu+ByH3CGLVqVdYoZVyfw58zEVMr49EnklWk7AVrLnfb7s+TYYHOtAW9wgm7lAZhlmC2fjSrt04VHFecK3InkAMJcc6aVHWTrGaAwwvxdnflWVJSSUCbzYs8MtwIw5c2qrmjnGcOsA7xZgD4s7nfRG49r/ikPwZWfBhHhTMJxwlcjcY+udJdFjGb+FCCtK0qxYRtCXME9a34SFSDPEhvrSNVsMRccH5ji83EUKtGKFAgHOXUSmSSYxZ+FXpU6xm7VuEWFuFAPDq/YmKzeymjkhRAfm7frSO3tLDYAlQneTPRyYrpdi6NhQgBLuHJcATuz/SvHrl834RO9bVWDq21aioHLHPV8WXJ6YvR9tygylnxx5PB5tSTbw2yBbkThxAHqFYv1puq20koBhnxfo/q1epsIslVvuKz7uOWHMK9HpibJxgpQQ4k44fgz586VbslSVAoIBhivPoyo6RTRblLJaPmybjM0QtWjnC2rGIGBj473nyoxaw3ATbRI7zzlwah1QAIwDE797fxfdRLRtpUUIMM4IccssvGqAt6MSlQWi2A8DMMN/dHlTQl8LJQAOG5ugypCdHcLGrQxOUMqc4EeVEQ4QAhAbn3QOGzPpVEFtsYSm0CZf5nO/Z/emLGHA5tuInP+F6XgYrGC3Mv835tn96JVpgiLZbc2R/C4oDOazitjr/AOVXripKNq3n4dU1QUCVzbdm69YqXLpwpANsAnfk3LnRDDfYrAXbds+HB+VUrEkIZaOfjvFUb20oYrfd8fHlQMyUl7ZPDd4FqoI4ylRxW84bgOJ40C7qjhDpnn/SaBdtXvJsgQzu0H4oiqvKUQge65g7m3pj9qgap8R7hBH6ZENlSNWcKCU2YU7bhzGzn5U0FlmEZZ728sqULeyHTbzdoYTmIZ6DTrD8yP78Kugwf/X/AH4VKppmF/vDWEwckh0/vUTdACSLhO7u5nyiiSs4oChGcMf60K1bOVzE+4h/WGqKhuNjJXcG/uZAcNmasXHKSSsDklgesR6ZVajJxBYiGUG8Jd6gdku7D8U+PGoASdktrSAc2Y/SRzpuKUsFz1bx51TPiaB+fPx3VYUDhYNzxf29RVBLBUXHzkz4HhVKtnYUoLgfN9Q9GUpBU4d/xFm/SuX2zpgQhKQdo5MSc/rWM85hjupbpzFo+0aQQASkc9w613k6OxThCwwZsQbxnOs/Y2gJtguRiUHLnj9Ota8STgHu8yxc8dxaTWPgxuM5XvUk9k2sSQQu2VKMkhZbLMOqMqcL4OE4e7B28jGYeaYkoBUGQSZLfqGik6VYQq0BsM7xHrxr0dL3Oo7KiVqySmfjcFuQkVS7gSEpSQ4LHbLtn1NfKe1Hs5euYrlq4px8Ds4bcQB618jo3tBpFhZQsqLHaSt388x4VNzst29fVbDqhKnD94nL6UlbAoUoW3yDqLh+HzV8r2Z/tEs7OMKQclNLV39D9p7Fxgm8gq5x9a1xZ23wVLi2I459Q0etBrNlIa2zsJybgcNNuaSErBuENuZt/HOiuAsQCwfgMv731NLsJUAVBkEETl6xQFghCntQYh8+B451o1isYbEQRJwhhHGgUSlBZSyoGWSDny4TmKKtaRjXKHKdyZ8eIoRddCXKWfPDHhwpqrhKgCViIgfX9KAKWpB2iGOeFiR0NEGq4MahiSdmdmRG/iKRiAQk4kGfl38pg1qCzihSiCMmEeP6VnRfZD41FTzsbzuYZUBKWDjdScp2Mp3uZqrlxJSjEUs8bMeHCjxnEp1nKBhbD+9Uu8rAHUQCe9h/tqBZuJFwsoPhnZ2hwnhWdWEpSXtnafLfy51r15xkBTxlhMeNINxg6lJzfLy350U3Wc0+Q/arqfaefpUqbGIXRicBADScRmOH60IupKcITbJfLE482es47NQSkC2gADPF4tlIelXeybZBwpAL5BTJdmrprD3f0Z+r06RIBnBI3nlw4UJThSPuwHy3eHOuTf7IUj7u4AvMEqJhsiOFJuqWAReAWmC6IkdJBetT48b2y/2nOzvHdxglRxWwOn1mht6WhQTtW43sG8OHCsFk2oViQEkkh3cqGeZ3UGmizhdkl4jKOHCuefD45vPc/I53xp0NN04WnLpL5MJ8ax6BoGL31wpBdwCHFI0XQMcqU0OAM0jcaZoWlKSvAbgUQHCmHkQDnXmw+K/Led8dp/k31m3bdy5IAb5f7iqxuEgKZL/KWP6ChKyT3wmOHr0qseJhj354c26u1dnQ1NzaISX4sn9aB2S+NQL/ACk+DZ1et2sIJLZ7Jjxyqitkk41O+5L+DNQWpZJl5EOD4tXD7V9nUXiVFA6lNdvG6g6lCHbCz+LelGbwUFAYg29vPdTUpvT4TtD2CSWwGTwBj9K+c0v2Q0hGQfwr1vWAEBOLLNo82YGgusxUyieQ/Spx9G3lH2XTAkJOMD8xpp7f062wUtbJYNmGHFs69PuaJibG7REVmX2YlWIYI/hfqJq7y9nR8Wf9pFxmUgA8UEpoh/tKUf8AhB/zqz+vhX1C/Zq0SMNsEn5gP3rLpXsbaVidE7gAPT/3V5Zek1HI0L/aXtA3bRLBoUfNj9a7Oje2ujKE3MMd04s9zECuQr2ATskhQBzkR60Q9gkORgLDfib9aTO+YcY7uie1mjLWGuARvKujNx510rHaduRjQ5+IqOfDlXnukew6goFD/XwoD7LXHYlTtkf6VeeOusTjfb0hPaVslYxhRADsrjwmrGkEofHsnu7Qn9K8wX7KX0KcEcRnWdfY2lM20QJzLfWryw/uccnrKdMSSfepH8Q3+opIuhOIYgVGQSoeQb9RXklzsu/Bad+fnRI7N0glw79azzxXjXq//wAsPmT51K8x/wDiLvyH1qVeWH9045PSVd9H5aWj7kdf1NSpXKttei99XQfSs6//ACqVKvlHK7e7g/vfSdMyFVUqfxv/ABfH/wCq83/Z1+ze6noPrQ9mfe3fzD6VKlezLtl+/KzvP34dm9mOhoTkOoqVK8z0Ct5mrufqPrUqVRL27rQWcj41KlXyngVrd0qJzPhUqVAnSu8n+91CPu/E1dStiaN+gpat9SpU8F7ppOaP73iqX3FdT9TVVK6J4K0bup/LXL0b7+5+UfU1Klc7/S1O7bfzT0NAPu1dD9KlSpe54YDu6UrRPvF/3xq6lc2nQqVKlaR//9k="/>
          <p:cNvSpPr>
            <a:spLocks noChangeAspect="1" noChangeArrowheads="1"/>
          </p:cNvSpPr>
          <p:nvPr/>
        </p:nvSpPr>
        <p:spPr bwMode="auto">
          <a:xfrm>
            <a:off x="9082088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490" name="Picture 10" descr="http://static.flickr.com/101/252382854_af55551e88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714776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100</Words>
  <Application>Microsoft Office PowerPoint</Application>
  <PresentationFormat>عرض على الشاشة (3:4)‏</PresentationFormat>
  <Paragraphs>18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تدفق</vt:lpstr>
      <vt:lpstr>الشريحة 1</vt:lpstr>
      <vt:lpstr>الشريحة 2</vt:lpstr>
      <vt:lpstr>الشريحة 3</vt:lpstr>
      <vt:lpstr>الشريحة 4</vt:lpstr>
      <vt:lpstr>استعمالات غرزة الأشعة</vt:lpstr>
      <vt:lpstr>إعداد تنفيذ الغرزة </vt:lpstr>
      <vt:lpstr>الشريحة 7</vt:lpstr>
      <vt:lpstr>فكري فيما يلي</vt:lpstr>
      <vt:lpstr>نماذج من غرزة الأشعة</vt:lpstr>
      <vt:lpstr>الشريحة 10</vt:lpstr>
    </vt:vector>
  </TitlesOfParts>
  <Company>arwa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ABUMADA</dc:creator>
  <cp:lastModifiedBy>ABUMADA</cp:lastModifiedBy>
  <cp:revision>23</cp:revision>
  <dcterms:created xsi:type="dcterms:W3CDTF">2013-01-11T21:06:11Z</dcterms:created>
  <dcterms:modified xsi:type="dcterms:W3CDTF">2013-01-13T23:02:55Z</dcterms:modified>
</cp:coreProperties>
</file>