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CC99"/>
    <a:srgbClr val="FF9966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78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55C9342-E660-4E72-B67C-2068F3499437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D14E14C-D1A3-4918-8057-68A3B288248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4E14C-D1A3-4918-8057-68A3B2882481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C727EB2-671E-4D94-B1C6-3FAC6F6F2CA4}" type="datetimeFigureOut">
              <a:rPr lang="ar-SA" smtClean="0"/>
              <a:pPr/>
              <a:t>08/04/34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6620E34-CB59-45C4-8F07-92E5A4E9D96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851920" y="3212976"/>
            <a:ext cx="5073824" cy="1202432"/>
          </a:xfrm>
        </p:spPr>
        <p:txBody>
          <a:bodyPr>
            <a:noAutofit/>
          </a:bodyPr>
          <a:lstStyle/>
          <a:p>
            <a:pPr algn="ctr"/>
            <a:r>
              <a:rPr lang="ar-SA" sz="13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khbar MT" pitchFamily="2" charset="-78"/>
              </a:rPr>
              <a:t>الــعــمــل عـبـــــادة</a:t>
            </a:r>
            <a:endParaRPr lang="ar-SA" sz="13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khbar MT" pitchFamily="2" charset="-78"/>
            </a:endParaRPr>
          </a:p>
        </p:txBody>
      </p:sp>
      <p:pic>
        <p:nvPicPr>
          <p:cNvPr id="4" name="صورة 3" descr="العمل عبادة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3068960"/>
            <a:ext cx="3678019" cy="3540094"/>
          </a:xfrm>
          <a:prstGeom prst="rect">
            <a:avLst/>
          </a:prstGeom>
        </p:spPr>
      </p:pic>
      <p:sp>
        <p:nvSpPr>
          <p:cNvPr id="5" name="مستطيل 4"/>
          <p:cNvSpPr/>
          <p:nvPr/>
        </p:nvSpPr>
        <p:spPr>
          <a:xfrm>
            <a:off x="179512" y="3068960"/>
            <a:ext cx="1512168" cy="864096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457200"/>
            <a:ext cx="8740080" cy="1531640"/>
          </a:xfrm>
        </p:spPr>
        <p:txBody>
          <a:bodyPr>
            <a:normAutofit/>
          </a:bodyPr>
          <a:lstStyle/>
          <a:p>
            <a:pPr algn="r"/>
            <a:r>
              <a:rPr lang="ar-SA" sz="28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ar-SA" sz="28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ar-SA" sz="28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ar-SA" sz="28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ar-SA" sz="28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من وجهة </a:t>
            </a:r>
            <a:r>
              <a:rPr lang="ar-SA" sz="2800" b="1" cap="none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نظركِ...</a:t>
            </a:r>
            <a:r>
              <a:rPr lang="ar-SA" sz="28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كيف يمكن أن يكونُ العمل </a:t>
            </a:r>
            <a:r>
              <a:rPr lang="ar-SA" sz="2800" b="1" cap="none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عبادة ؟</a:t>
            </a:r>
            <a:endParaRPr lang="ar-SA" sz="2800" b="1" cap="none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b="1" dirty="0" smtClean="0"/>
          </a:p>
          <a:p>
            <a:endParaRPr lang="ar-SA" dirty="0" smtClean="0"/>
          </a:p>
          <a:p>
            <a:r>
              <a:rPr lang="ar-SA" dirty="0" smtClean="0"/>
              <a:t>بأن نحتسب الأجر في ما نفعله و أن نقصد بهذا العمل طاعة الله و نستعين به في </a:t>
            </a:r>
            <a:r>
              <a:rPr lang="ar-SA" dirty="0" err="1" smtClean="0"/>
              <a:t>فعلها .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5580112" y="260648"/>
            <a:ext cx="3312368" cy="5486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/>
              <a:t>أولاً </a:t>
            </a:r>
            <a:r>
              <a:rPr lang="ar-SA" dirty="0" smtClean="0"/>
              <a:t>: مناقشة عنوان الدرس مع الطالبات</a:t>
            </a:r>
            <a:endParaRPr lang="ar-SA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457200"/>
            <a:ext cx="8991600" cy="1171600"/>
          </a:xfrm>
        </p:spPr>
        <p:txBody>
          <a:bodyPr>
            <a:noAutofit/>
          </a:bodyPr>
          <a:lstStyle/>
          <a:p>
            <a:pPr algn="r"/>
            <a:r>
              <a:rPr lang="ar-SA" sz="28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ar-SA" sz="28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ar-SA" sz="28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ar-SA" sz="2800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ar-SA" sz="2800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ستعرض عليكِ آيات أيَّها تحثُ على </a:t>
            </a:r>
            <a:r>
              <a:rPr lang="ar-SA" sz="2800" b="1" cap="none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العملِ ؟</a:t>
            </a:r>
            <a:endParaRPr lang="ar-SA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5" name="مستطيل 4"/>
          <p:cNvSpPr/>
          <p:nvPr/>
        </p:nvSpPr>
        <p:spPr>
          <a:xfrm>
            <a:off x="5580112" y="260648"/>
            <a:ext cx="3312368" cy="5486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/>
              <a:t>ثانيًا </a:t>
            </a:r>
            <a:r>
              <a:rPr lang="ar-SA" dirty="0" smtClean="0"/>
              <a:t>: مناقشة الآيات والأدلة مع الطالبات</a:t>
            </a:r>
            <a:endParaRPr lang="ar-SA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755576" y="3429000"/>
            <a:ext cx="8064896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>
                <a:solidFill>
                  <a:srgbClr val="00B050"/>
                </a:solidFill>
              </a:rPr>
              <a:t>قال الله </a:t>
            </a:r>
            <a:r>
              <a:rPr lang="ar-SA" sz="2400" dirty="0" err="1">
                <a:solidFill>
                  <a:srgbClr val="00B050"/>
                </a:solidFill>
              </a:rPr>
              <a:t>تعالى : (</a:t>
            </a:r>
            <a:r>
              <a:rPr lang="ar-SA" sz="2400" dirty="0">
                <a:solidFill>
                  <a:srgbClr val="00B050"/>
                </a:solidFill>
              </a:rPr>
              <a:t>( و قل اعملوا فسيرى الله عملكم و </a:t>
            </a:r>
            <a:r>
              <a:rPr lang="ar-SA" sz="2400" dirty="0" err="1">
                <a:solidFill>
                  <a:srgbClr val="00B050"/>
                </a:solidFill>
              </a:rPr>
              <a:t>رسوله ))</a:t>
            </a:r>
            <a:endParaRPr lang="ar-SA" sz="2400" dirty="0">
              <a:solidFill>
                <a:srgbClr val="00B050"/>
              </a:solidFill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899592" y="2132856"/>
            <a:ext cx="8064896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>
                <a:solidFill>
                  <a:srgbClr val="00B050"/>
                </a:solidFill>
              </a:rPr>
              <a:t>قال الله </a:t>
            </a:r>
            <a:r>
              <a:rPr lang="ar-SA" sz="2400" dirty="0" err="1">
                <a:solidFill>
                  <a:srgbClr val="00B050"/>
                </a:solidFill>
              </a:rPr>
              <a:t>تعالى : (</a:t>
            </a:r>
            <a:r>
              <a:rPr lang="ar-SA" sz="2400" dirty="0">
                <a:solidFill>
                  <a:srgbClr val="00B050"/>
                </a:solidFill>
              </a:rPr>
              <a:t>( إنما يخشى الله من عباده العلماء</a:t>
            </a:r>
            <a:r>
              <a:rPr lang="ar-SA" sz="2400" dirty="0" err="1">
                <a:solidFill>
                  <a:srgbClr val="00B050"/>
                </a:solidFill>
              </a:rPr>
              <a:t>))</a:t>
            </a:r>
            <a:endParaRPr lang="ar-SA" sz="2400" dirty="0">
              <a:solidFill>
                <a:srgbClr val="00B050"/>
              </a:solidFill>
            </a:endParaRPr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827584" y="5157192"/>
            <a:ext cx="8064896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solidFill>
                  <a:srgbClr val="00B050"/>
                </a:solidFill>
              </a:rPr>
              <a:t>قال الله </a:t>
            </a:r>
            <a:r>
              <a:rPr lang="ar-SA" sz="2400" dirty="0" err="1" smtClean="0">
                <a:solidFill>
                  <a:srgbClr val="00B050"/>
                </a:solidFill>
              </a:rPr>
              <a:t>تعالى : (</a:t>
            </a:r>
            <a:r>
              <a:rPr lang="ar-SA" sz="2400" dirty="0" smtClean="0">
                <a:solidFill>
                  <a:srgbClr val="00B050"/>
                </a:solidFill>
              </a:rPr>
              <a:t>( يا أيها الذين آمنوا استعينوا بالصبر و </a:t>
            </a:r>
            <a:r>
              <a:rPr lang="ar-SA" sz="2400" dirty="0" err="1" smtClean="0">
                <a:solidFill>
                  <a:srgbClr val="00B050"/>
                </a:solidFill>
              </a:rPr>
              <a:t>الصلاة ))</a:t>
            </a:r>
            <a:endParaRPr lang="ar-SA" sz="2400" dirty="0">
              <a:solidFill>
                <a:srgbClr val="00B050"/>
              </a:solidFill>
            </a:endParaRPr>
          </a:p>
        </p:txBody>
      </p:sp>
      <p:sp>
        <p:nvSpPr>
          <p:cNvPr id="11" name="وسيلة شرح مستطيلة 10"/>
          <p:cNvSpPr/>
          <p:nvPr/>
        </p:nvSpPr>
        <p:spPr>
          <a:xfrm>
            <a:off x="251520" y="1340768"/>
            <a:ext cx="1656184" cy="648072"/>
          </a:xfrm>
          <a:prstGeom prst="wedgeRectCallout">
            <a:avLst>
              <a:gd name="adj1" fmla="val -7687"/>
              <a:gd name="adj2" fmla="val 107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العلم</a:t>
            </a:r>
            <a:endParaRPr lang="ar-SA" sz="3600" dirty="0"/>
          </a:p>
        </p:txBody>
      </p:sp>
      <p:sp>
        <p:nvSpPr>
          <p:cNvPr id="12" name="وسيلة شرح مستطيلة 11"/>
          <p:cNvSpPr/>
          <p:nvPr/>
        </p:nvSpPr>
        <p:spPr>
          <a:xfrm>
            <a:off x="251520" y="2636912"/>
            <a:ext cx="1656184" cy="648072"/>
          </a:xfrm>
          <a:prstGeom prst="wedgeRectCallout">
            <a:avLst>
              <a:gd name="adj1" fmla="val -7687"/>
              <a:gd name="adj2" fmla="val 107292"/>
            </a:avLst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العمل</a:t>
            </a:r>
            <a:endParaRPr lang="ar-SA" sz="3200" dirty="0"/>
          </a:p>
        </p:txBody>
      </p:sp>
      <p:sp>
        <p:nvSpPr>
          <p:cNvPr id="13" name="وسيلة شرح مستطيلة 12"/>
          <p:cNvSpPr/>
          <p:nvPr/>
        </p:nvSpPr>
        <p:spPr>
          <a:xfrm>
            <a:off x="251520" y="4437112"/>
            <a:ext cx="1656184" cy="648072"/>
          </a:xfrm>
          <a:prstGeom prst="wedgeRectCallout">
            <a:avLst>
              <a:gd name="adj1" fmla="val -7687"/>
              <a:gd name="adj2" fmla="val 107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/>
              <a:t>الصبر</a:t>
            </a:r>
            <a:endParaRPr lang="ar-SA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686800" cy="838200"/>
          </a:xfrm>
        </p:spPr>
        <p:txBody>
          <a:bodyPr>
            <a:normAutofit fontScale="90000"/>
          </a:bodyPr>
          <a:lstStyle/>
          <a:p>
            <a:pPr algn="r"/>
            <a:r>
              <a:rPr lang="ar-SA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ar-SA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ar-SA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ar-SA" b="1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ar-SA" b="1" cap="none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اذكري لي بعضًا من أسماءِ الأنبياءِ و مهنهم ودعينا نتشاركُ برفقةِ صديقاتكِ معلوماتنا و نستفيد </a:t>
            </a:r>
            <a:r>
              <a:rPr lang="ar-SA" b="1" cap="none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منها .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dirty="0" smtClean="0"/>
              <a:t>أحسنتنَّ </a:t>
            </a:r>
            <a:r>
              <a:rPr lang="ar-SA" dirty="0" err="1" smtClean="0"/>
              <a:t>جميعكنَّ ....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4" name="مستطيل 3"/>
          <p:cNvSpPr/>
          <p:nvPr/>
        </p:nvSpPr>
        <p:spPr>
          <a:xfrm>
            <a:off x="5580112" y="260648"/>
            <a:ext cx="3312368" cy="5486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err="1" smtClean="0"/>
              <a:t>ثانيًا </a:t>
            </a:r>
            <a:r>
              <a:rPr lang="ar-SA" dirty="0" smtClean="0"/>
              <a:t>: مناقشة الآيات والأدلة مع الطالبات</a:t>
            </a:r>
            <a:endParaRPr lang="ar-SA" dirty="0"/>
          </a:p>
        </p:txBody>
      </p:sp>
      <p:pic>
        <p:nvPicPr>
          <p:cNvPr id="5" name="صورة 4" descr="14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780928"/>
            <a:ext cx="4258385" cy="3235052"/>
          </a:xfrm>
          <a:prstGeom prst="rect">
            <a:avLst/>
          </a:prstGeom>
        </p:spPr>
      </p:pic>
      <p:pic>
        <p:nvPicPr>
          <p:cNvPr id="6" name="صورة 5" descr="uggntitled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4077072"/>
            <a:ext cx="1942857" cy="1942857"/>
          </a:xfrm>
          <a:prstGeom prst="rect">
            <a:avLst/>
          </a:prstGeom>
        </p:spPr>
      </p:pic>
    </p:spTree>
  </p:cSld>
  <p:clrMapOvr>
    <a:masterClrMapping/>
  </p:clrMapOvr>
  <p:transition>
    <p:wedg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مستطيل 3"/>
          <p:cNvSpPr/>
          <p:nvPr/>
        </p:nvSpPr>
        <p:spPr>
          <a:xfrm>
            <a:off x="395536" y="1628800"/>
            <a:ext cx="7200800" cy="4320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بد و أنكِ انتبهتِ خلال الدرسِ إلى مهنِ الأنبياء عليهم </a:t>
            </a:r>
            <a:r>
              <a:rPr lang="ar-SA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السلام ...</a:t>
            </a:r>
            <a:r>
              <a:rPr lang="ar-S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إذاً شاركي في لعبةِ </a:t>
            </a:r>
            <a:r>
              <a:rPr lang="ar-SA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التوصيل .</a:t>
            </a:r>
            <a:r>
              <a:rPr lang="ar-SA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</a:t>
            </a:r>
            <a:endParaRPr lang="ar-SA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7020272" y="1484784"/>
            <a:ext cx="1835696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>
              <a:buNone/>
            </a:pPr>
            <a:r>
              <a:rPr lang="ar-SA" sz="41300" dirty="0" smtClean="0">
                <a:solidFill>
                  <a:srgbClr val="FFFF00"/>
                </a:solidFill>
                <a:cs typeface="Akhbar MT" pitchFamily="2" charset="-78"/>
              </a:rPr>
              <a:t>لا</a:t>
            </a:r>
            <a:endParaRPr lang="ar-SA" sz="41300" dirty="0">
              <a:solidFill>
                <a:srgbClr val="FFFF00"/>
              </a:solidFill>
              <a:cs typeface="Akhbar MT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ar-SA" sz="66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khbar MT" pitchFamily="2" charset="-78"/>
              </a:rPr>
              <a:t>لــعــبــة الــتــوصــيـــل الــممــتــعة</a:t>
            </a:r>
            <a:endParaRPr lang="ar-SA" sz="66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652120" y="1412776"/>
            <a:ext cx="3024336" cy="50908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dirty="0" err="1" smtClean="0"/>
              <a:t>محمد </a:t>
            </a:r>
            <a:r>
              <a:rPr lang="ar-SA" sz="2800" dirty="0" smtClean="0"/>
              <a:t>– صلى الله عليه و </a:t>
            </a:r>
            <a:r>
              <a:rPr lang="ar-SA" sz="2800" dirty="0" err="1" smtClean="0"/>
              <a:t>سلم -.</a:t>
            </a:r>
            <a:endParaRPr lang="ar-SA" sz="2800" dirty="0" smtClean="0"/>
          </a:p>
          <a:p>
            <a:pPr algn="ctr"/>
            <a:endParaRPr lang="ar-SA" sz="2800" dirty="0"/>
          </a:p>
          <a:p>
            <a:pPr algn="ctr"/>
            <a:r>
              <a:rPr lang="ar-SA" sz="2800" dirty="0" smtClean="0"/>
              <a:t>إبراهيم عليه السلام </a:t>
            </a:r>
          </a:p>
          <a:p>
            <a:pPr algn="ctr"/>
            <a:endParaRPr lang="ar-SA" sz="2800" dirty="0"/>
          </a:p>
          <a:p>
            <a:pPr algn="ctr"/>
            <a:r>
              <a:rPr lang="ar-SA" sz="2800" dirty="0" smtClean="0"/>
              <a:t>آدم عليه السلام </a:t>
            </a:r>
          </a:p>
          <a:p>
            <a:pPr algn="ctr"/>
            <a:endParaRPr lang="ar-SA" sz="2800" dirty="0"/>
          </a:p>
          <a:p>
            <a:pPr algn="ctr"/>
            <a:r>
              <a:rPr lang="ar-SA" sz="2800" dirty="0" smtClean="0"/>
              <a:t>نوح عليه السلام </a:t>
            </a:r>
            <a:endParaRPr lang="ar-SA" sz="2800" dirty="0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467544" y="1484784"/>
            <a:ext cx="3024336" cy="50908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/>
              <a:t>كان </a:t>
            </a:r>
            <a:r>
              <a:rPr lang="ar-SA" sz="4000" dirty="0" err="1" smtClean="0"/>
              <a:t>حراثاً</a:t>
            </a:r>
            <a:endParaRPr lang="ar-SA" sz="4000" dirty="0" smtClean="0"/>
          </a:p>
          <a:p>
            <a:pPr algn="ctr"/>
            <a:endParaRPr lang="ar-SA" sz="4000" dirty="0"/>
          </a:p>
          <a:p>
            <a:pPr algn="ctr"/>
            <a:r>
              <a:rPr lang="ar-SA" sz="4000" dirty="0" smtClean="0"/>
              <a:t>كان راعياً</a:t>
            </a:r>
          </a:p>
          <a:p>
            <a:pPr algn="ctr"/>
            <a:endParaRPr lang="ar-SA" sz="4000" dirty="0"/>
          </a:p>
          <a:p>
            <a:pPr algn="ctr"/>
            <a:r>
              <a:rPr lang="ar-SA" sz="4000" dirty="0" smtClean="0"/>
              <a:t>كان نجـاراً</a:t>
            </a:r>
          </a:p>
          <a:p>
            <a:pPr algn="ctr"/>
            <a:endParaRPr lang="ar-SA" sz="4000" dirty="0"/>
          </a:p>
          <a:p>
            <a:pPr algn="ctr"/>
            <a:r>
              <a:rPr lang="ar-SA" sz="4000" dirty="0" smtClean="0"/>
              <a:t>كان زرَّاعاً</a:t>
            </a:r>
            <a:endParaRPr lang="ar-SA" sz="4000" dirty="0"/>
          </a:p>
        </p:txBody>
      </p:sp>
      <p:cxnSp>
        <p:nvCxnSpPr>
          <p:cNvPr id="8" name="رابط مستقيم 7"/>
          <p:cNvCxnSpPr/>
          <p:nvPr/>
        </p:nvCxnSpPr>
        <p:spPr>
          <a:xfrm>
            <a:off x="5652120" y="2924944"/>
            <a:ext cx="309634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>
            <a:off x="5652120" y="5373216"/>
            <a:ext cx="309634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>
            <a:off x="5652120" y="4149080"/>
            <a:ext cx="309634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>
            <a:off x="395536" y="5229200"/>
            <a:ext cx="309634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>
            <a:off x="467544" y="4149080"/>
            <a:ext cx="309634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>
            <a:off x="467544" y="2852936"/>
            <a:ext cx="3096344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flipH="1">
            <a:off x="3491880" y="2276872"/>
            <a:ext cx="2160240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flipH="1">
            <a:off x="3491880" y="3789040"/>
            <a:ext cx="2160240" cy="1800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رابط كسهم مستقيم 20"/>
          <p:cNvCxnSpPr/>
          <p:nvPr/>
        </p:nvCxnSpPr>
        <p:spPr>
          <a:xfrm flipH="1" flipV="1">
            <a:off x="3491880" y="2276872"/>
            <a:ext cx="2088232" cy="25202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رابط كسهم مستقيم 23"/>
          <p:cNvCxnSpPr/>
          <p:nvPr/>
        </p:nvCxnSpPr>
        <p:spPr>
          <a:xfrm flipH="1" flipV="1">
            <a:off x="3419872" y="4437112"/>
            <a:ext cx="216024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khbar MT" pitchFamily="2" charset="-78"/>
              </a:rPr>
              <a:t>نحن كلنا بالطبع بحاجة لكل فرد </a:t>
            </a:r>
            <a:r>
              <a:rPr lang="ar-SA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khbar MT" pitchFamily="2" charset="-78"/>
              </a:rPr>
              <a:t>فالمجتمع </a:t>
            </a:r>
            <a:r>
              <a:rPr lang="ar-SA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khbar MT" pitchFamily="2" charset="-78"/>
              </a:rPr>
              <a:t>, فلا نستحقر أي شخص كائناً من كان و أيًّا كانت وظيفته فلا يقوم مجتمع إلا بسواعد </a:t>
            </a:r>
            <a:r>
              <a:rPr lang="ar-SA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khbar MT" pitchFamily="2" charset="-78"/>
              </a:rPr>
              <a:t>أبناءه .</a:t>
            </a:r>
            <a:endParaRPr lang="ar-SA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cs typeface="Akhbar MT" pitchFamily="2" charset="-78"/>
            </a:endParaRPr>
          </a:p>
        </p:txBody>
      </p:sp>
      <p:pic>
        <p:nvPicPr>
          <p:cNvPr id="4" name="صورة 3" descr="العمل عبااد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05064"/>
            <a:ext cx="3594699" cy="285293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5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khbar MT" pitchFamily="2" charset="-78"/>
              </a:rPr>
              <a:t>تصحيح </a:t>
            </a:r>
            <a:r>
              <a:rPr lang="ar-SA" sz="5400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khbar MT" pitchFamily="2" charset="-78"/>
              </a:rPr>
              <a:t>مسميات :</a:t>
            </a:r>
            <a:endParaRPr lang="ar-SA" sz="5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khba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khbar MT" pitchFamily="2" charset="-78"/>
              </a:rPr>
              <a:t>هو ليس زبَّال </a:t>
            </a:r>
          </a:p>
          <a:p>
            <a:pPr>
              <a:buNone/>
            </a:pPr>
            <a:endParaRPr lang="ar-SA" sz="4000" dirty="0" smtClean="0">
              <a:solidFill>
                <a:schemeClr val="tx1">
                  <a:lumMod val="95000"/>
                  <a:lumOff val="5000"/>
                </a:schemeClr>
              </a:solidFill>
              <a:cs typeface="Akhbar MT" pitchFamily="2" charset="-78"/>
            </a:endParaRPr>
          </a:p>
          <a:p>
            <a:pPr>
              <a:buNone/>
            </a:pPr>
            <a:endParaRPr lang="ar-SA" sz="4000" dirty="0" smtClean="0">
              <a:solidFill>
                <a:schemeClr val="tx1">
                  <a:lumMod val="95000"/>
                  <a:lumOff val="5000"/>
                </a:schemeClr>
              </a:solidFill>
              <a:cs typeface="Akhbar MT" pitchFamily="2" charset="-78"/>
            </a:endParaRPr>
          </a:p>
          <a:p>
            <a:pPr>
              <a:buNone/>
            </a:pP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khbar MT" pitchFamily="2" charset="-78"/>
              </a:rPr>
              <a:t>بل هو عامل نظافـــة </a:t>
            </a:r>
          </a:p>
          <a:p>
            <a:pPr>
              <a:buNone/>
            </a:pPr>
            <a:endParaRPr lang="ar-SA" sz="4000" dirty="0" smtClean="0">
              <a:solidFill>
                <a:schemeClr val="tx1">
                  <a:lumMod val="95000"/>
                  <a:lumOff val="5000"/>
                </a:schemeClr>
              </a:solidFill>
              <a:cs typeface="Akhbar MT" pitchFamily="2" charset="-78"/>
            </a:endParaRPr>
          </a:p>
          <a:p>
            <a:pPr>
              <a:buNone/>
            </a:pPr>
            <a:r>
              <a:rPr lang="ar-SA" sz="4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khbar MT" pitchFamily="2" charset="-78"/>
              </a:rPr>
              <a:t>مهنته شريفة لا يمكننا ان نستغني</a:t>
            </a:r>
          </a:p>
          <a:p>
            <a:pPr>
              <a:buNone/>
            </a:pPr>
            <a:r>
              <a:rPr lang="ar-SA" sz="44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khbar MT" pitchFamily="2" charset="-78"/>
              </a:rPr>
              <a:t> عنها</a:t>
            </a:r>
            <a:endParaRPr lang="ar-SA" sz="4400" dirty="0">
              <a:solidFill>
                <a:schemeClr val="tx1">
                  <a:lumMod val="95000"/>
                  <a:lumOff val="5000"/>
                </a:schemeClr>
              </a:solidFill>
              <a:cs typeface="Akhbar MT" pitchFamily="2" charset="-78"/>
            </a:endParaRPr>
          </a:p>
        </p:txBody>
      </p:sp>
      <p:pic>
        <p:nvPicPr>
          <p:cNvPr id="4" name="صورة 3" descr="عامل نظافة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17032"/>
            <a:ext cx="3845376" cy="2880320"/>
          </a:xfrm>
          <a:prstGeom prst="rect">
            <a:avLst/>
          </a:prstGeom>
        </p:spPr>
      </p:pic>
      <p:pic>
        <p:nvPicPr>
          <p:cNvPr id="5" name="صورة 4" descr="زبال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980728"/>
            <a:ext cx="3528392" cy="2646294"/>
          </a:xfrm>
          <a:prstGeom prst="rect">
            <a:avLst/>
          </a:prstGeom>
        </p:spPr>
      </p:pic>
      <p:sp>
        <p:nvSpPr>
          <p:cNvPr id="6" name="مستطيل 5"/>
          <p:cNvSpPr/>
          <p:nvPr/>
        </p:nvSpPr>
        <p:spPr>
          <a:xfrm>
            <a:off x="5580112" y="0"/>
            <a:ext cx="3312368" cy="5486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معلومة إضافية و مثمرة</a:t>
            </a:r>
            <a:endParaRPr lang="ar-SA" dirty="0"/>
          </a:p>
        </p:txBody>
      </p:sp>
      <p:cxnSp>
        <p:nvCxnSpPr>
          <p:cNvPr id="8" name="رابط كسهم مستقيم 7"/>
          <p:cNvCxnSpPr/>
          <p:nvPr/>
        </p:nvCxnSpPr>
        <p:spPr>
          <a:xfrm flipH="1">
            <a:off x="3923928" y="1988840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 flipH="1">
            <a:off x="3995936" y="4005064"/>
            <a:ext cx="20162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khbar MT" pitchFamily="2" charset="-78"/>
              </a:rPr>
              <a:t>فقرة </a:t>
            </a:r>
            <a:r>
              <a:rPr lang="ar-SA" sz="4400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khbar MT" pitchFamily="2" charset="-78"/>
              </a:rPr>
              <a:t>ممتعة ....</a:t>
            </a:r>
            <a:r>
              <a:rPr lang="ar-SA" sz="4400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khbar MT" pitchFamily="2" charset="-78"/>
              </a:rPr>
              <a:t> ماذا تودين أن تعملين عندما </a:t>
            </a:r>
            <a:r>
              <a:rPr lang="ar-SA" sz="4400" b="1" cap="none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khbar MT" pitchFamily="2" charset="-78"/>
              </a:rPr>
              <a:t>تكبرين ؟</a:t>
            </a:r>
            <a:endParaRPr lang="ar-SA" sz="4400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khbar MT" pitchFamily="2" charset="-78"/>
            </a:endParaRPr>
          </a:p>
        </p:txBody>
      </p:sp>
      <p:pic>
        <p:nvPicPr>
          <p:cNvPr id="4" name="عنصر نائب للمحتوى 3" descr="lllll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54904" y="1844824"/>
            <a:ext cx="3585218" cy="4104456"/>
          </a:xfrm>
        </p:spPr>
      </p:pic>
      <p:sp>
        <p:nvSpPr>
          <p:cNvPr id="5" name="انفجار 1 4"/>
          <p:cNvSpPr/>
          <p:nvPr/>
        </p:nvSpPr>
        <p:spPr>
          <a:xfrm>
            <a:off x="0" y="1385392"/>
            <a:ext cx="5220072" cy="5472608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khbar MT" pitchFamily="2" charset="-78"/>
              </a:rPr>
              <a:t>نصيحة </a:t>
            </a:r>
            <a:r>
              <a:rPr lang="ar-SA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khbar MT" pitchFamily="2" charset="-78"/>
              </a:rPr>
              <a:t>جميلة ....</a:t>
            </a:r>
            <a:r>
              <a:rPr lang="ar-SA" sz="4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khbar MT" pitchFamily="2" charset="-78"/>
              </a:rPr>
              <a:t> اختاري مهنة و عمل يفيد مجتمعك و يضيف له </a:t>
            </a:r>
            <a:r>
              <a:rPr lang="ar-SA" sz="40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Akhbar MT" pitchFamily="2" charset="-78"/>
              </a:rPr>
              <a:t>الكثير .</a:t>
            </a:r>
            <a:endParaRPr lang="ar-SA" sz="4000" dirty="0">
              <a:solidFill>
                <a:schemeClr val="tx1">
                  <a:lumMod val="95000"/>
                  <a:lumOff val="5000"/>
                </a:schemeClr>
              </a:solidFill>
              <a:cs typeface="Akhbar MT" pitchFamily="2" charset="-78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حيوية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92</TotalTime>
  <Words>209</Words>
  <Application>Microsoft Office PowerPoint</Application>
  <PresentationFormat>عرض على الشاشة (3:4)‏</PresentationFormat>
  <Paragraphs>51</Paragraphs>
  <Slides>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رحلة</vt:lpstr>
      <vt:lpstr> </vt:lpstr>
      <vt:lpstr>  من وجهة نظركِ... كيف يمكن أن يكونُ العمل عبادة ؟</vt:lpstr>
      <vt:lpstr>  ستعرض عليكِ آيات أيَّها تحثُ على العملِ ؟</vt:lpstr>
      <vt:lpstr>  اذكري لي بعضًا من أسماءِ الأنبياءِ و مهنهم ودعينا نتشاركُ برفقةِ صديقاتكِ معلوماتنا و نستفيد منها .</vt:lpstr>
      <vt:lpstr>الشريحة 5</vt:lpstr>
      <vt:lpstr>لــعــبــة الــتــوصــيـــل الــممــتــعة</vt:lpstr>
      <vt:lpstr>الشريحة 7</vt:lpstr>
      <vt:lpstr>تصحيح مسميات :</vt:lpstr>
      <vt:lpstr>فقرة ممتعة .... ماذا تودين أن تعملين عندما تكبرين 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TOSHIBA</dc:creator>
  <cp:lastModifiedBy>TOSHIBA</cp:lastModifiedBy>
  <cp:revision>13</cp:revision>
  <dcterms:created xsi:type="dcterms:W3CDTF">2013-02-17T16:26:14Z</dcterms:created>
  <dcterms:modified xsi:type="dcterms:W3CDTF">2013-02-18T06:04:48Z</dcterms:modified>
</cp:coreProperties>
</file>