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1" r:id="rId10"/>
    <p:sldId id="262" r:id="rId1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2" d="100"/>
          <a:sy n="62" d="100"/>
        </p:scale>
        <p:origin x="-95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عنوان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22" name="عنوان فرعي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20" name="عنصر نائب للتذييل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10" name="عنصر نائب لرقم الشريحة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  <p:sp>
        <p:nvSpPr>
          <p:cNvPr id="10" name="مستطيل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شكل بيضاوي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مستطيل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  <p:sp>
        <p:nvSpPr>
          <p:cNvPr id="6" name="مستطيل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9" name="مخطط انسيابي: معالجة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مخطط انسيابي: معالجة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دائري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شكل بيضاوي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دائرة مجوفة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مستطيل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عنصر نائب للعنوان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9" name="عنصر نائب للنص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24" name="عنصر نائب للتاريخ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4B00F28-614B-4FCF-9427-09C522D0D2D8}" type="datetimeFigureOut">
              <a:rPr lang="ar-SA" smtClean="0"/>
              <a:t>29/03/34</a:t>
            </a:fld>
            <a:endParaRPr lang="ar-SA"/>
          </a:p>
        </p:txBody>
      </p:sp>
      <p:sp>
        <p:nvSpPr>
          <p:cNvPr id="10" name="عنصر نائب للتذييل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ar-SA"/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C436C08C-C39A-4A30-8883-7F0DF254E715}" type="slidenum">
              <a:rPr lang="ar-SA" smtClean="0"/>
              <a:t>‹#›</a:t>
            </a:fld>
            <a:endParaRPr lang="ar-SA"/>
          </a:p>
        </p:txBody>
      </p:sp>
      <p:sp>
        <p:nvSpPr>
          <p:cNvPr id="15" name="مستطيل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r" rtl="1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r" rtl="1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r" rtl="1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r" rtl="1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r" rtl="1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r" rtl="1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r" rtl="1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h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4714884"/>
            <a:ext cx="8286808" cy="1714512"/>
          </a:xfrm>
          <a:prstGeom prst="rect">
            <a:avLst/>
          </a:prstGeom>
        </p:spPr>
      </p:pic>
      <p:pic>
        <p:nvPicPr>
          <p:cNvPr id="5" name="صورة 4" descr="alobthani1256967496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132" y="214290"/>
            <a:ext cx="3305183" cy="4252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صورة 7" descr="لبعغل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428604"/>
            <a:ext cx="3929090" cy="378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6240518"/>
          </a:xfrm>
        </p:spPr>
        <p:txBody>
          <a:bodyPr/>
          <a:lstStyle/>
          <a:p>
            <a:pPr>
              <a:buNone/>
            </a:pPr>
            <a:r>
              <a:rPr lang="ar-SA" dirty="0" smtClean="0"/>
              <a:t>ب </a:t>
            </a:r>
            <a:r>
              <a:rPr lang="ar-SA" dirty="0" smtClean="0">
                <a:solidFill>
                  <a:srgbClr val="00B050"/>
                </a:solidFill>
              </a:rPr>
              <a:t>–سمي ولاة العهد للملك </a:t>
            </a:r>
            <a:r>
              <a:rPr lang="ar-SA" dirty="0" err="1" smtClean="0">
                <a:solidFill>
                  <a:srgbClr val="00B050"/>
                </a:solidFill>
              </a:rPr>
              <a:t>عبدالله</a:t>
            </a:r>
            <a:r>
              <a:rPr lang="ar-SA" dirty="0" smtClean="0">
                <a:solidFill>
                  <a:srgbClr val="00B050"/>
                </a:solidFill>
              </a:rPr>
              <a:t> ؟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ar-SA" dirty="0" smtClean="0"/>
              <a:t>.......................................................................................................................................</a:t>
            </a:r>
            <a:endParaRPr lang="en-US" dirty="0" smtClean="0"/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r>
              <a:rPr lang="ar-SA" dirty="0" err="1" smtClean="0"/>
              <a:t>جـ</a:t>
            </a:r>
            <a:r>
              <a:rPr lang="ar-SA" dirty="0" smtClean="0"/>
              <a:t> </a:t>
            </a:r>
            <a:r>
              <a:rPr lang="ar-SA" dirty="0" smtClean="0">
                <a:solidFill>
                  <a:srgbClr val="00B050"/>
                </a:solidFill>
              </a:rPr>
              <a:t>-بما أنك طالبتي تعيشين في فترة حكم الملك </a:t>
            </a:r>
            <a:r>
              <a:rPr lang="ar-SA" dirty="0" err="1" smtClean="0">
                <a:solidFill>
                  <a:srgbClr val="00B050"/>
                </a:solidFill>
              </a:rPr>
              <a:t>عبدالله</a:t>
            </a:r>
            <a:r>
              <a:rPr lang="ar-SA" dirty="0" smtClean="0">
                <a:solidFill>
                  <a:srgbClr val="00B050"/>
                </a:solidFill>
              </a:rPr>
              <a:t> </a:t>
            </a:r>
            <a:r>
              <a:rPr lang="ar-SA" dirty="0" smtClean="0">
                <a:solidFill>
                  <a:srgbClr val="00B050"/>
                </a:solidFill>
              </a:rPr>
              <a:t>...</a:t>
            </a:r>
          </a:p>
          <a:p>
            <a:pPr>
              <a:buNone/>
            </a:pPr>
            <a:r>
              <a:rPr lang="ar-SA" dirty="0" smtClean="0">
                <a:solidFill>
                  <a:srgbClr val="00B050"/>
                </a:solidFill>
              </a:rPr>
              <a:t>أعطيني </a:t>
            </a:r>
            <a:r>
              <a:rPr lang="ar-SA" dirty="0" smtClean="0">
                <a:solidFill>
                  <a:srgbClr val="00B050"/>
                </a:solidFill>
              </a:rPr>
              <a:t>رأيك بقرار </a:t>
            </a:r>
            <a:r>
              <a:rPr lang="ar-SA" dirty="0" smtClean="0">
                <a:solidFill>
                  <a:srgbClr val="00B050"/>
                </a:solidFill>
              </a:rPr>
              <a:t>أو مشروع </a:t>
            </a:r>
            <a:r>
              <a:rPr lang="ar-SA" dirty="0" smtClean="0">
                <a:solidFill>
                  <a:srgbClr val="00B050"/>
                </a:solidFill>
              </a:rPr>
              <a:t>أو عمل نال استحسانك ... ولماذا؟</a:t>
            </a:r>
            <a:endParaRPr lang="en-US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ar-SA" dirty="0" smtClean="0"/>
              <a:t>...........................................................................................................................................</a:t>
            </a: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/>
          <a:lstStyle/>
          <a:p>
            <a:r>
              <a:rPr lang="ar-SA" b="1" i="1" dirty="0" smtClean="0">
                <a:solidFill>
                  <a:srgbClr val="00B050"/>
                </a:solidFill>
              </a:rPr>
              <a:t>مولده ونشأته:</a:t>
            </a:r>
          </a:p>
          <a:p>
            <a:pPr>
              <a:buNone/>
            </a:pPr>
            <a:r>
              <a:rPr lang="ar-SA" dirty="0" smtClean="0"/>
              <a:t>ولد الملك </a:t>
            </a:r>
            <a:r>
              <a:rPr lang="ar-SA" dirty="0" err="1" smtClean="0"/>
              <a:t>عبدالله</a:t>
            </a:r>
            <a:r>
              <a:rPr lang="ar-SA" dirty="0" smtClean="0"/>
              <a:t> في مدينة الرياض عام 1343 هـ</a:t>
            </a:r>
          </a:p>
          <a:p>
            <a:pPr>
              <a:buNone/>
            </a:pPr>
            <a:r>
              <a:rPr lang="ar-SA" dirty="0" smtClean="0">
                <a:solidFill>
                  <a:srgbClr val="C00000"/>
                </a:solidFill>
              </a:rPr>
              <a:t>*وضحي العلوم التي تلقاها الملك </a:t>
            </a:r>
            <a:r>
              <a:rPr lang="ar-SA" dirty="0" err="1" smtClean="0">
                <a:solidFill>
                  <a:srgbClr val="C00000"/>
                </a:solidFill>
              </a:rPr>
              <a:t>عبدالله</a:t>
            </a:r>
            <a:r>
              <a:rPr lang="ar-SA" dirty="0" smtClean="0">
                <a:solidFill>
                  <a:srgbClr val="C00000"/>
                </a:solidFill>
              </a:rPr>
              <a:t>؟</a:t>
            </a:r>
          </a:p>
          <a:p>
            <a:pPr>
              <a:buNone/>
            </a:pPr>
            <a:r>
              <a:rPr lang="ar-SA" dirty="0" smtClean="0">
                <a:solidFill>
                  <a:srgbClr val="C00000"/>
                </a:solidFill>
              </a:rPr>
              <a:t>*ما هي المهارات الحربية التي تعلمها؟</a:t>
            </a:r>
          </a:p>
          <a:p>
            <a:pPr>
              <a:buNone/>
            </a:pPr>
            <a:r>
              <a:rPr lang="ar-SA" dirty="0" smtClean="0"/>
              <a:t>يلقب الملك </a:t>
            </a:r>
            <a:r>
              <a:rPr lang="ar-SA" dirty="0" err="1" smtClean="0"/>
              <a:t>عبدالله</a:t>
            </a:r>
            <a:r>
              <a:rPr lang="ar-SA" dirty="0" smtClean="0"/>
              <a:t> </a:t>
            </a:r>
            <a:r>
              <a:rPr lang="ar-SA" dirty="0" err="1" smtClean="0"/>
              <a:t>بـــ</a:t>
            </a:r>
            <a:r>
              <a:rPr lang="ar-SA" dirty="0" smtClean="0"/>
              <a:t> ( الملك الفارس )</a:t>
            </a:r>
          </a:p>
          <a:p>
            <a:pPr>
              <a:buNone/>
            </a:pPr>
            <a:endParaRPr lang="ar-SA" b="1" i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ar-SA" b="1" i="1" dirty="0" smtClean="0">
                <a:solidFill>
                  <a:srgbClr val="00B050"/>
                </a:solidFill>
              </a:rPr>
              <a:t>مهامه ومناصبه قبل توليه الحكم:</a:t>
            </a:r>
          </a:p>
          <a:p>
            <a:pPr>
              <a:buNone/>
            </a:pPr>
            <a:r>
              <a:rPr lang="ar-SA" dirty="0" smtClean="0"/>
              <a:t>1-المهام الخارجية:</a:t>
            </a:r>
          </a:p>
          <a:p>
            <a:pPr>
              <a:buNone/>
            </a:pPr>
            <a:r>
              <a:rPr lang="ar-SA" dirty="0" smtClean="0"/>
              <a:t>قام بزيارات متعددة لمعظم الدول العربية</a:t>
            </a:r>
          </a:p>
          <a:p>
            <a:pPr>
              <a:buNone/>
            </a:pPr>
            <a:r>
              <a:rPr lang="ar-SA" dirty="0" smtClean="0"/>
              <a:t>والدول الصديقة</a:t>
            </a:r>
          </a:p>
        </p:txBody>
      </p:sp>
      <p:pic>
        <p:nvPicPr>
          <p:cNvPr id="4" name="صورة 3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1643050"/>
            <a:ext cx="2767019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357166"/>
            <a:ext cx="8715436" cy="6097642"/>
          </a:xfrm>
        </p:spPr>
        <p:txBody>
          <a:bodyPr/>
          <a:lstStyle/>
          <a:p>
            <a:r>
              <a:rPr lang="ar-SA" dirty="0" smtClean="0"/>
              <a:t>ترأس وفد المملكة إلى القمة الألفية في نيويورك</a:t>
            </a:r>
          </a:p>
          <a:p>
            <a:r>
              <a:rPr lang="ar-SA" dirty="0" smtClean="0"/>
              <a:t>رعى المؤتمر الدولي لمكافحة الإرهاب في الرياض</a:t>
            </a:r>
          </a:p>
          <a:p>
            <a:r>
              <a:rPr lang="ar-SA" dirty="0" smtClean="0"/>
              <a:t>ترأس وفد المملكة لحضور مؤتمرات القمة الإسلامية</a:t>
            </a:r>
          </a:p>
          <a:p>
            <a:r>
              <a:rPr lang="ar-SA" dirty="0" smtClean="0"/>
              <a:t>ترأس وفد المملكة لحضور مؤتمرات القمة العربية</a:t>
            </a:r>
          </a:p>
          <a:p>
            <a:pPr>
              <a:buNone/>
            </a:pPr>
            <a:r>
              <a:rPr lang="ar-SA" dirty="0" smtClean="0">
                <a:solidFill>
                  <a:srgbClr val="C00000"/>
                </a:solidFill>
              </a:rPr>
              <a:t>هاتي مثال على احد هذه المؤتمرات؟</a:t>
            </a:r>
          </a:p>
          <a:p>
            <a:r>
              <a:rPr lang="ar-SA" dirty="0" smtClean="0"/>
              <a:t>ترأس وفد المملكة لحضور مؤتمرات القمة للمجلس الأعلى</a:t>
            </a:r>
          </a:p>
          <a:p>
            <a:pPr>
              <a:buNone/>
            </a:pPr>
            <a:r>
              <a:rPr lang="ar-SA" dirty="0" smtClean="0"/>
              <a:t> لدول الخليج العربي.</a:t>
            </a:r>
          </a:p>
          <a:p>
            <a:pPr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169080"/>
          </a:xfrm>
        </p:spPr>
        <p:txBody>
          <a:bodyPr>
            <a:normAutofit lnSpcReduction="10000"/>
          </a:bodyPr>
          <a:lstStyle/>
          <a:p>
            <a:r>
              <a:rPr lang="ar-SA" b="1" i="1" dirty="0" smtClean="0">
                <a:solidFill>
                  <a:srgbClr val="00B050"/>
                </a:solidFill>
              </a:rPr>
              <a:t>المهام الداخلية:</a:t>
            </a:r>
          </a:p>
          <a:p>
            <a:pPr>
              <a:buNone/>
            </a:pPr>
            <a:r>
              <a:rPr lang="ar-SA" dirty="0" smtClean="0"/>
              <a:t>تولى رئاسة الحرس الوطني عام 1382 هـ</a:t>
            </a:r>
          </a:p>
          <a:p>
            <a:pPr>
              <a:buNone/>
            </a:pPr>
            <a:r>
              <a:rPr lang="ar-SA" dirty="0" smtClean="0"/>
              <a:t>وعُين نائباً ثانياً لرئيس مجلس الوزراء </a:t>
            </a:r>
          </a:p>
          <a:p>
            <a:pPr>
              <a:buNone/>
            </a:pPr>
            <a:r>
              <a:rPr lang="ar-SA" dirty="0" smtClean="0"/>
              <a:t>عام 1395هـ</a:t>
            </a:r>
          </a:p>
          <a:p>
            <a:pPr>
              <a:buNone/>
            </a:pPr>
            <a:r>
              <a:rPr lang="ar-SA" dirty="0" smtClean="0">
                <a:solidFill>
                  <a:srgbClr val="C00000"/>
                </a:solidFill>
              </a:rPr>
              <a:t>ما أهميه هذا التاريخ؟</a:t>
            </a:r>
          </a:p>
          <a:p>
            <a:pPr>
              <a:buNone/>
            </a:pPr>
            <a:r>
              <a:rPr lang="ar-SA" dirty="0" smtClean="0"/>
              <a:t>عام 1402 هـ عُين ولياً للعهد ..ثم نائباً أولاً لرئيس مجلس الوزراء</a:t>
            </a:r>
          </a:p>
          <a:p>
            <a:pPr>
              <a:buNone/>
            </a:pPr>
            <a:r>
              <a:rPr lang="ar-SA" dirty="0" err="1" smtClean="0"/>
              <a:t>بالاضافة</a:t>
            </a:r>
            <a:r>
              <a:rPr lang="ar-SA" dirty="0" smtClean="0"/>
              <a:t> إلى رئاسة الحرس الوطني</a:t>
            </a:r>
          </a:p>
          <a:p>
            <a:pPr>
              <a:buNone/>
            </a:pPr>
            <a:r>
              <a:rPr lang="ar-SA" dirty="0" smtClean="0"/>
              <a:t>الرئيس الأعلى لمجلس إدارة مكتبة الملك </a:t>
            </a:r>
            <a:r>
              <a:rPr lang="ar-SA" dirty="0" err="1" smtClean="0"/>
              <a:t>عبدالعزيز</a:t>
            </a:r>
            <a:endParaRPr lang="ar-SA" dirty="0" smtClean="0"/>
          </a:p>
          <a:p>
            <a:pPr>
              <a:buNone/>
            </a:pPr>
            <a:r>
              <a:rPr lang="ar-SA" dirty="0" smtClean="0"/>
              <a:t>رئيس مؤسسة الملك  </a:t>
            </a:r>
            <a:r>
              <a:rPr lang="ar-SA" dirty="0" err="1" smtClean="0"/>
              <a:t>عبدالعزيز</a:t>
            </a:r>
            <a:r>
              <a:rPr lang="ar-SA" dirty="0" smtClean="0"/>
              <a:t> لرعاية الموهوبين</a:t>
            </a:r>
          </a:p>
          <a:p>
            <a:pPr>
              <a:buNone/>
            </a:pPr>
            <a:r>
              <a:rPr lang="ar-SA" dirty="0" smtClean="0"/>
              <a:t>رئيس الهيئة العليا للاستثمار</a:t>
            </a:r>
          </a:p>
          <a:p>
            <a:pPr>
              <a:buNone/>
            </a:pPr>
            <a:r>
              <a:rPr lang="ar-SA" dirty="0" smtClean="0"/>
              <a:t>رئاسة الملك </a:t>
            </a:r>
            <a:r>
              <a:rPr lang="ar-SA" dirty="0" err="1" smtClean="0"/>
              <a:t>عبدالعزيز</a:t>
            </a:r>
            <a:r>
              <a:rPr lang="ar-SA" dirty="0" smtClean="0"/>
              <a:t> للحوار الوطني</a:t>
            </a:r>
          </a:p>
        </p:txBody>
      </p:sp>
      <p:pic>
        <p:nvPicPr>
          <p:cNvPr id="4" name="صورة 3" descr="نتا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290"/>
            <a:ext cx="2643206" cy="2571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6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429420"/>
          </a:xfrm>
        </p:spPr>
        <p:txBody>
          <a:bodyPr/>
          <a:lstStyle/>
          <a:p>
            <a:r>
              <a:rPr lang="ar-SA" b="1" dirty="0" smtClean="0">
                <a:solidFill>
                  <a:srgbClr val="00B050"/>
                </a:solidFill>
              </a:rPr>
              <a:t>أهم إنجازاته الحضارية:</a:t>
            </a:r>
          </a:p>
          <a:p>
            <a:pPr>
              <a:buNone/>
            </a:pPr>
            <a:r>
              <a:rPr lang="ar-SA" i="1" dirty="0" smtClean="0"/>
              <a:t>1- في مجال التنمية:</a:t>
            </a:r>
          </a:p>
          <a:p>
            <a:pPr>
              <a:buNone/>
            </a:pPr>
            <a:r>
              <a:rPr lang="ar-SA" sz="2800" dirty="0" smtClean="0"/>
              <a:t>تطوير الحرس الوطني..برز في المجال الثقافي المهرجان الوطني للتراث والثقافة </a:t>
            </a:r>
          </a:p>
          <a:p>
            <a:pPr>
              <a:buNone/>
            </a:pPr>
            <a:r>
              <a:rPr lang="ar-SA" sz="2800" dirty="0" smtClean="0"/>
              <a:t>أنشأ مكتبة الملك </a:t>
            </a:r>
            <a:r>
              <a:rPr lang="ar-SA" sz="2800" dirty="0" err="1" smtClean="0"/>
              <a:t>عبدالعزيز</a:t>
            </a:r>
            <a:r>
              <a:rPr lang="ar-SA" sz="2800" dirty="0" smtClean="0"/>
              <a:t> بالرياض ..على نفقته الخاصة</a:t>
            </a:r>
          </a:p>
          <a:p>
            <a:pPr>
              <a:buNone/>
            </a:pPr>
            <a:r>
              <a:rPr lang="ar-SA" sz="2800" dirty="0" smtClean="0">
                <a:solidFill>
                  <a:srgbClr val="C00000"/>
                </a:solidFill>
              </a:rPr>
              <a:t>الصحة:</a:t>
            </a:r>
          </a:p>
          <a:p>
            <a:pPr>
              <a:buNone/>
            </a:pPr>
            <a:r>
              <a:rPr lang="ar-SA" sz="2800" dirty="0" smtClean="0"/>
              <a:t>أنشأ مستشفى الملك فهد بالرياض ..مستشفى الملك خالد بجدة</a:t>
            </a:r>
          </a:p>
          <a:p>
            <a:pPr>
              <a:buNone/>
            </a:pPr>
            <a:r>
              <a:rPr lang="ar-SA" sz="2800" dirty="0" smtClean="0">
                <a:solidFill>
                  <a:srgbClr val="C00000"/>
                </a:solidFill>
              </a:rPr>
              <a:t>مشاريع </a:t>
            </a:r>
            <a:r>
              <a:rPr lang="ar-SA" sz="2800" dirty="0" err="1" smtClean="0">
                <a:solidFill>
                  <a:srgbClr val="C00000"/>
                </a:solidFill>
              </a:rPr>
              <a:t>استراتيجية</a:t>
            </a:r>
            <a:r>
              <a:rPr lang="ar-SA" sz="2800" dirty="0" smtClean="0">
                <a:solidFill>
                  <a:srgbClr val="C00000"/>
                </a:solidFill>
              </a:rPr>
              <a:t>:</a:t>
            </a:r>
          </a:p>
          <a:p>
            <a:pPr>
              <a:buNone/>
            </a:pPr>
            <a:r>
              <a:rPr lang="ar-SA" sz="2800" dirty="0" smtClean="0"/>
              <a:t>افتتح مشروع الخزن </a:t>
            </a:r>
          </a:p>
          <a:p>
            <a:pPr>
              <a:buNone/>
            </a:pPr>
            <a:r>
              <a:rPr lang="ar-SA" sz="2800" dirty="0" smtClean="0"/>
              <a:t>الاستراتيجي الاقتصادي .</a:t>
            </a:r>
            <a:r>
              <a:rPr lang="ar-SA" sz="2800" u="sng" dirty="0" smtClean="0">
                <a:solidFill>
                  <a:srgbClr val="C00000"/>
                </a:solidFill>
              </a:rPr>
              <a:t>ما هو؟</a:t>
            </a:r>
          </a:p>
          <a:p>
            <a:pPr>
              <a:buNone/>
            </a:pPr>
            <a:endParaRPr lang="ar-SA" sz="2800" dirty="0" smtClean="0"/>
          </a:p>
          <a:p>
            <a:pPr>
              <a:buNone/>
            </a:pPr>
            <a:endParaRPr lang="ar-SA" sz="2800" dirty="0" smtClean="0"/>
          </a:p>
        </p:txBody>
      </p:sp>
      <p:pic>
        <p:nvPicPr>
          <p:cNvPr id="5" name="صورة 4" descr="ه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3857628"/>
            <a:ext cx="3876687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285728"/>
            <a:ext cx="8715436" cy="6169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2800" dirty="0" smtClean="0"/>
              <a:t>افتتح </a:t>
            </a:r>
            <a:r>
              <a:rPr lang="ar-SA" sz="2800" dirty="0" smtClean="0"/>
              <a:t>سد الملك فهد على وادي </a:t>
            </a:r>
            <a:r>
              <a:rPr lang="ar-SA" sz="2800" dirty="0" err="1" smtClean="0"/>
              <a:t>بيشة</a:t>
            </a:r>
            <a:endParaRPr lang="ar-SA" sz="2800" dirty="0" smtClean="0"/>
          </a:p>
          <a:p>
            <a:pPr>
              <a:buNone/>
            </a:pPr>
            <a:r>
              <a:rPr lang="ar-SA" sz="2800" dirty="0" smtClean="0"/>
              <a:t>وضع حجر الأساس لمدينة </a:t>
            </a:r>
            <a:r>
              <a:rPr lang="ar-SA" sz="2800" dirty="0" err="1" smtClean="0"/>
              <a:t>الجبيل</a:t>
            </a:r>
            <a:r>
              <a:rPr lang="ar-SA" sz="2800" dirty="0" smtClean="0"/>
              <a:t> وينبع الصناعية الثانية</a:t>
            </a:r>
            <a:endParaRPr lang="ar-SA" sz="2800" dirty="0" smtClean="0">
              <a:solidFill>
                <a:srgbClr val="C00000"/>
              </a:solidFill>
            </a:endParaRPr>
          </a:p>
          <a:p>
            <a:r>
              <a:rPr lang="ar-SA" sz="2800" dirty="0" smtClean="0">
                <a:solidFill>
                  <a:srgbClr val="C00000"/>
                </a:solidFill>
              </a:rPr>
              <a:t>تعليم:</a:t>
            </a:r>
          </a:p>
          <a:p>
            <a:pPr>
              <a:buNone/>
            </a:pPr>
            <a:r>
              <a:rPr lang="ar-SA" sz="2800" dirty="0" smtClean="0"/>
              <a:t>أمر تحويل جامعة الملك سعود ..وجامعة الأمام محمد بن سعود بعسير.. وسميت بجامعة الملك خالد</a:t>
            </a:r>
          </a:p>
          <a:p>
            <a:pPr>
              <a:buNone/>
            </a:pPr>
            <a:r>
              <a:rPr lang="ar-SA" sz="2800" dirty="0" smtClean="0"/>
              <a:t>أمر بإنشاء كلية للطب خاصة للبنات بالمدينة المنورة</a:t>
            </a:r>
          </a:p>
          <a:p>
            <a:pPr rtl="0">
              <a:buNone/>
            </a:pPr>
            <a:r>
              <a:rPr lang="ar-SA" sz="2800" dirty="0" smtClean="0"/>
              <a:t>أمر بتحويل كليات البنات بالرياض إلى جامعة </a:t>
            </a:r>
            <a:r>
              <a:rPr lang="ar-SA" sz="2800" dirty="0" smtClean="0">
                <a:solidFill>
                  <a:srgbClr val="C00000"/>
                </a:solidFill>
              </a:rPr>
              <a:t>بماذا سميت؟</a:t>
            </a:r>
          </a:p>
          <a:p>
            <a:pPr rtl="0">
              <a:buNone/>
            </a:pPr>
            <a:r>
              <a:rPr lang="ar-SA" sz="2800" dirty="0" smtClean="0">
                <a:solidFill>
                  <a:srgbClr val="C00000"/>
                </a:solidFill>
              </a:rPr>
              <a:t>في المجال الخيري:</a:t>
            </a:r>
          </a:p>
          <a:p>
            <a:pPr rtl="0">
              <a:buNone/>
            </a:pPr>
            <a:r>
              <a:rPr lang="ar-SA" sz="2800" dirty="0" smtClean="0"/>
              <a:t>إنشاء الصندوق الخيري للخدمات الإنسانية </a:t>
            </a:r>
          </a:p>
          <a:p>
            <a:pPr rtl="0">
              <a:buNone/>
            </a:pPr>
            <a:r>
              <a:rPr lang="ar-SA" sz="2800" dirty="0" smtClean="0"/>
              <a:t>مؤسسة </a:t>
            </a:r>
            <a:r>
              <a:rPr lang="ar-SA" sz="2800" dirty="0" err="1" smtClean="0"/>
              <a:t>عبدالله</a:t>
            </a:r>
            <a:r>
              <a:rPr lang="ar-SA" sz="2800" dirty="0" smtClean="0"/>
              <a:t> بن </a:t>
            </a:r>
            <a:r>
              <a:rPr lang="ar-SA" sz="2800" dirty="0" err="1" smtClean="0"/>
              <a:t>عبدالعزيز</a:t>
            </a:r>
            <a:r>
              <a:rPr lang="ar-SA" sz="2800" dirty="0" smtClean="0"/>
              <a:t> لوالديه للإسكان التنموي</a:t>
            </a:r>
          </a:p>
          <a:p>
            <a:pPr rtl="0">
              <a:buNone/>
            </a:pPr>
            <a:r>
              <a:rPr lang="ar-SA" sz="2800" dirty="0" smtClean="0"/>
              <a:t>فكرة الحوار الوطني</a:t>
            </a:r>
          </a:p>
          <a:p>
            <a:pPr rtl="0">
              <a:buNone/>
            </a:pPr>
            <a:r>
              <a:rPr lang="ar-SA" sz="2800" dirty="0" smtClean="0"/>
              <a:t>فكرة إجراء الانتخابات البلدية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14290"/>
            <a:ext cx="8643998" cy="62405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ar-SA" sz="3200" b="1" dirty="0" smtClean="0">
                <a:solidFill>
                  <a:srgbClr val="00B050"/>
                </a:solidFill>
              </a:rPr>
              <a:t>2- في المجال العربي والإسلامي:</a:t>
            </a:r>
          </a:p>
          <a:p>
            <a:pPr>
              <a:buNone/>
            </a:pPr>
            <a:r>
              <a:rPr lang="ar-SA" sz="2800" dirty="0" err="1" smtClean="0"/>
              <a:t>اطلق</a:t>
            </a:r>
            <a:r>
              <a:rPr lang="ar-SA" sz="2800" dirty="0" smtClean="0"/>
              <a:t> ميثاق إصلاح الوضع العربي </a:t>
            </a:r>
          </a:p>
          <a:p>
            <a:pPr>
              <a:buNone/>
            </a:pPr>
            <a:r>
              <a:rPr lang="ar-SA" sz="2800" dirty="0" smtClean="0"/>
              <a:t>أهتم بقضايا المسلمين بعالم .. </a:t>
            </a:r>
            <a:r>
              <a:rPr lang="ar-SA" sz="2800" dirty="0" smtClean="0">
                <a:solidFill>
                  <a:srgbClr val="C00000"/>
                </a:solidFill>
              </a:rPr>
              <a:t>مثلي لهذه القضايا؟</a:t>
            </a:r>
          </a:p>
          <a:p>
            <a:pPr>
              <a:buNone/>
            </a:pPr>
            <a:r>
              <a:rPr lang="ar-SA" sz="2800" dirty="0" smtClean="0"/>
              <a:t>مبادرة الملك </a:t>
            </a:r>
            <a:r>
              <a:rPr lang="ar-SA" sz="2800" dirty="0" err="1" smtClean="0"/>
              <a:t>عبدالله</a:t>
            </a:r>
            <a:r>
              <a:rPr lang="ar-SA" sz="2800" dirty="0" smtClean="0"/>
              <a:t> للسلام..</a:t>
            </a:r>
          </a:p>
          <a:p>
            <a:pPr>
              <a:buNone/>
            </a:pPr>
            <a:r>
              <a:rPr lang="ar-SA" sz="2800" dirty="0" smtClean="0"/>
              <a:t>”انسحاب إسرائيل من كافة الأراضي التي احتلتها عام 1967هـ وعودة اللاجئين والانسحاب من القدس الشرقية مقابل السلام من كافة الدول العربية</a:t>
            </a:r>
          </a:p>
          <a:p>
            <a:pPr>
              <a:buNone/>
            </a:pPr>
            <a:r>
              <a:rPr lang="ar-SA" sz="3200" dirty="0" smtClean="0">
                <a:solidFill>
                  <a:srgbClr val="C00000"/>
                </a:solidFill>
              </a:rPr>
              <a:t>توقعي موقف إسرائيل من مبادرة الملك؟</a:t>
            </a:r>
          </a:p>
          <a:p>
            <a:pPr>
              <a:buNone/>
            </a:pPr>
            <a:r>
              <a:rPr lang="ar-SA" sz="2800" dirty="0" smtClean="0"/>
              <a:t>في قمة شرم الشيخ اقترح الملك </a:t>
            </a:r>
            <a:r>
              <a:rPr lang="ar-SA" sz="2800" dirty="0" err="1" smtClean="0"/>
              <a:t>عبدالله</a:t>
            </a:r>
            <a:r>
              <a:rPr lang="ar-SA" sz="2800" dirty="0" smtClean="0"/>
              <a:t> إنشاء صندوقين</a:t>
            </a:r>
          </a:p>
          <a:p>
            <a:pPr>
              <a:buNone/>
            </a:pPr>
            <a:r>
              <a:rPr lang="ar-SA" sz="2800" dirty="0" smtClean="0"/>
              <a:t>لدعم الانتفاضة الفلسطينية والآخر لدعم صمود القدس</a:t>
            </a:r>
          </a:p>
          <a:p>
            <a:pPr>
              <a:buNone/>
            </a:pPr>
            <a:endParaRPr lang="ar-SA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357166"/>
            <a:ext cx="8643998" cy="6097642"/>
          </a:xfrm>
        </p:spPr>
        <p:txBody>
          <a:bodyPr>
            <a:normAutofit/>
          </a:bodyPr>
          <a:lstStyle/>
          <a:p>
            <a:r>
              <a:rPr lang="ar-SA" b="1" dirty="0" smtClean="0">
                <a:solidFill>
                  <a:srgbClr val="00B050"/>
                </a:solidFill>
              </a:rPr>
              <a:t>توليه الملك:</a:t>
            </a:r>
          </a:p>
          <a:p>
            <a:pPr>
              <a:buNone/>
            </a:pPr>
            <a:r>
              <a:rPr lang="ar-SA" sz="2800" dirty="0" smtClean="0"/>
              <a:t>بويع الأمير </a:t>
            </a:r>
            <a:r>
              <a:rPr lang="ar-SA" sz="2800" dirty="0" err="1" smtClean="0"/>
              <a:t>عبدالله</a:t>
            </a:r>
            <a:r>
              <a:rPr lang="ar-SA" sz="2800" dirty="0" smtClean="0"/>
              <a:t> بن </a:t>
            </a:r>
            <a:r>
              <a:rPr lang="ar-SA" sz="2800" dirty="0" err="1" smtClean="0"/>
              <a:t>عبدالعزيز</a:t>
            </a:r>
            <a:r>
              <a:rPr lang="ar-SA" sz="2800" dirty="0" smtClean="0"/>
              <a:t> ملكاً على البلاد في يوم </a:t>
            </a:r>
            <a:r>
              <a:rPr lang="ar-SA" sz="2800" dirty="0" err="1" smtClean="0"/>
              <a:t>الأثنين</a:t>
            </a:r>
            <a:r>
              <a:rPr lang="ar-SA" sz="2800" dirty="0" smtClean="0"/>
              <a:t> جمادى الثانية عام 1426 هـ</a:t>
            </a:r>
          </a:p>
          <a:p>
            <a:pPr>
              <a:buNone/>
            </a:pPr>
            <a:endParaRPr lang="ar-SA" sz="2800" dirty="0" smtClean="0"/>
          </a:p>
          <a:p>
            <a:pPr>
              <a:buNone/>
            </a:pPr>
            <a:r>
              <a:rPr lang="ar-SA" sz="2800" dirty="0" smtClean="0">
                <a:solidFill>
                  <a:srgbClr val="C00000"/>
                </a:solidFill>
              </a:rPr>
              <a:t>تذكري الأوامر الملكية التي أمر </a:t>
            </a:r>
            <a:r>
              <a:rPr lang="ar-SA" sz="2800" dirty="0" err="1" smtClean="0">
                <a:solidFill>
                  <a:srgbClr val="C00000"/>
                </a:solidFill>
              </a:rPr>
              <a:t>بها</a:t>
            </a:r>
            <a:r>
              <a:rPr lang="ar-SA" sz="2800" dirty="0" smtClean="0">
                <a:solidFill>
                  <a:srgbClr val="C00000"/>
                </a:solidFill>
              </a:rPr>
              <a:t> </a:t>
            </a:r>
          </a:p>
          <a:p>
            <a:pPr>
              <a:buNone/>
            </a:pPr>
            <a:r>
              <a:rPr lang="ar-SA" sz="2800" dirty="0" smtClean="0">
                <a:solidFill>
                  <a:srgbClr val="C00000"/>
                </a:solidFill>
              </a:rPr>
              <a:t>الملك </a:t>
            </a:r>
            <a:r>
              <a:rPr lang="ar-SA" sz="2800" dirty="0" err="1" smtClean="0">
                <a:solidFill>
                  <a:srgbClr val="C00000"/>
                </a:solidFill>
              </a:rPr>
              <a:t>عبدالله</a:t>
            </a:r>
            <a:r>
              <a:rPr lang="ar-SA" sz="2800" dirty="0" smtClean="0">
                <a:solidFill>
                  <a:srgbClr val="C00000"/>
                </a:solidFill>
              </a:rPr>
              <a:t> بعد تولية الحكم ؟</a:t>
            </a:r>
          </a:p>
          <a:p>
            <a:pPr>
              <a:buNone/>
            </a:pPr>
            <a:endParaRPr lang="ar-SA" sz="2800" dirty="0">
              <a:solidFill>
                <a:srgbClr val="C00000"/>
              </a:solidFill>
            </a:endParaRPr>
          </a:p>
        </p:txBody>
      </p:sp>
      <p:pic>
        <p:nvPicPr>
          <p:cNvPr id="4" name="صورة 3" descr="تغبعغ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857364"/>
            <a:ext cx="3786214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6240518"/>
          </a:xfrm>
        </p:spPr>
        <p:txBody>
          <a:bodyPr/>
          <a:lstStyle/>
          <a:p>
            <a:pPr algn="ctr">
              <a:buNone/>
            </a:pPr>
            <a:r>
              <a:rPr lang="ar-SA" sz="3200" b="1" i="1" dirty="0" smtClean="0">
                <a:solidFill>
                  <a:srgbClr val="C00000"/>
                </a:solidFill>
              </a:rPr>
              <a:t>تطـــبــيــق</a:t>
            </a:r>
          </a:p>
          <a:p>
            <a:pPr>
              <a:buNone/>
            </a:pPr>
            <a:r>
              <a:rPr lang="ar-SA" dirty="0" smtClean="0"/>
              <a:t>أ –</a:t>
            </a:r>
            <a:r>
              <a:rPr lang="ar-SA" dirty="0" smtClean="0">
                <a:solidFill>
                  <a:srgbClr val="00B050"/>
                </a:solidFill>
              </a:rPr>
              <a:t>ضعي عبارة صح أو خطأ أمام العبارات التالية:</a:t>
            </a:r>
            <a:endParaRPr lang="en-US" dirty="0" smtClean="0">
              <a:solidFill>
                <a:srgbClr val="00B050"/>
              </a:solidFill>
            </a:endParaRPr>
          </a:p>
          <a:p>
            <a:pPr lvl="0"/>
            <a:r>
              <a:rPr lang="ar-SA" dirty="0" smtClean="0"/>
              <a:t>تولى الملك </a:t>
            </a:r>
            <a:r>
              <a:rPr lang="ar-SA" dirty="0" err="1" smtClean="0"/>
              <a:t>عبدالله</a:t>
            </a:r>
            <a:r>
              <a:rPr lang="ar-SA" dirty="0" smtClean="0"/>
              <a:t> رئاسة الحرس الوطني عام..............</a:t>
            </a:r>
            <a:endParaRPr lang="en-US" dirty="0" smtClean="0"/>
          </a:p>
          <a:p>
            <a:pPr lvl="0"/>
            <a:r>
              <a:rPr lang="ar-SA" dirty="0" smtClean="0"/>
              <a:t>طرح الملك مشروع إصلاح الجامعة العربية في مؤتمر </a:t>
            </a:r>
            <a:endParaRPr lang="ar-SA" dirty="0" smtClean="0"/>
          </a:p>
          <a:p>
            <a:pPr lvl="0"/>
            <a:r>
              <a:rPr lang="ar-SA" dirty="0" smtClean="0"/>
              <a:t>القمة </a:t>
            </a:r>
            <a:r>
              <a:rPr lang="ar-SA" dirty="0" smtClean="0"/>
              <a:t>في ................</a:t>
            </a:r>
            <a:endParaRPr lang="en-US" dirty="0" smtClean="0"/>
          </a:p>
          <a:p>
            <a:pPr lvl="0"/>
            <a:r>
              <a:rPr lang="ar-SA" dirty="0" smtClean="0"/>
              <a:t>لقب الملك </a:t>
            </a:r>
            <a:r>
              <a:rPr lang="ar-SA" dirty="0" err="1" smtClean="0"/>
              <a:t>عبدالله</a:t>
            </a:r>
            <a:r>
              <a:rPr lang="ar-SA" dirty="0" smtClean="0"/>
              <a:t> بلقب ....................</a:t>
            </a:r>
            <a:endParaRPr lang="en-US" dirty="0" smtClean="0"/>
          </a:p>
          <a:p>
            <a:pPr lvl="0"/>
            <a:r>
              <a:rPr lang="ar-SA" dirty="0" smtClean="0"/>
              <a:t>ينسب للملك </a:t>
            </a:r>
            <a:r>
              <a:rPr lang="ar-SA" dirty="0" err="1" smtClean="0"/>
              <a:t>عبدالله</a:t>
            </a:r>
            <a:r>
              <a:rPr lang="ar-SA" dirty="0" smtClean="0"/>
              <a:t> فكرة إجراء </a:t>
            </a:r>
            <a:r>
              <a:rPr lang="ar-SA" dirty="0" err="1" smtClean="0"/>
              <a:t>إنتخابات</a:t>
            </a:r>
            <a:r>
              <a:rPr lang="ar-SA" dirty="0" smtClean="0"/>
              <a:t>...................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ar-SA" dirty="0" smtClean="0"/>
              <a:t> </a:t>
            </a:r>
          </a:p>
          <a:p>
            <a:pPr algn="ctr">
              <a:buNone/>
            </a:pPr>
            <a:endParaRPr lang="ar-SA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انقلاب">
  <a:themeElements>
    <a:clrScheme name="انقلاب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انقلاب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انقلاب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110</TotalTime>
  <Words>473</Words>
  <Application>Microsoft Office PowerPoint</Application>
  <PresentationFormat>عرض على الشاشة (3:4)‏</PresentationFormat>
  <Paragraphs>76</Paragraphs>
  <Slides>10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</vt:i4>
      </vt:variant>
    </vt:vector>
  </HeadingPairs>
  <TitlesOfParts>
    <vt:vector size="11" baseType="lpstr">
      <vt:lpstr>انقلاب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ACER</dc:creator>
  <cp:lastModifiedBy>ACER</cp:lastModifiedBy>
  <cp:revision>1</cp:revision>
  <dcterms:created xsi:type="dcterms:W3CDTF">2013-02-09T15:28:14Z</dcterms:created>
  <dcterms:modified xsi:type="dcterms:W3CDTF">2013-02-09T17:18:53Z</dcterms:modified>
</cp:coreProperties>
</file>