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16" r:id="rId1"/>
  </p:sldMasterIdLst>
  <p:notesMasterIdLst>
    <p:notesMasterId r:id="rId12"/>
  </p:notes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2" d="100"/>
          <a:sy n="62" d="100"/>
        </p:scale>
        <p:origin x="-9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6F3C197-C368-4BA6-B9D2-A8C844925E29}" type="datetimeFigureOut">
              <a:rPr lang="ar-SA" smtClean="0"/>
              <a:t>01/04/34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D5AE0FA-46C7-4AA3-825E-C84ED37D9812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5AE0FA-46C7-4AA3-825E-C84ED37D9812}" type="slidenum">
              <a:rPr lang="ar-SA" smtClean="0"/>
              <a:t>5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ثلث متساوي الساقين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47FEBE5-F6A9-4ED2-9A49-7EF6A856D240}" type="datetimeFigureOut">
              <a:rPr lang="ar-SA" smtClean="0"/>
              <a:pPr/>
              <a:t>01/04/34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ar-SA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447AD53-46F8-4337-BAAF-A78149C68E9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FEBE5-F6A9-4ED2-9A49-7EF6A856D240}" type="datetimeFigureOut">
              <a:rPr lang="ar-SA" smtClean="0"/>
              <a:pPr/>
              <a:t>01/04/34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AD53-46F8-4337-BAAF-A78149C68E9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FEBE5-F6A9-4ED2-9A49-7EF6A856D240}" type="datetimeFigureOut">
              <a:rPr lang="ar-SA" smtClean="0"/>
              <a:pPr/>
              <a:t>01/04/34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AD53-46F8-4337-BAAF-A78149C68E9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47FEBE5-F6A9-4ED2-9A49-7EF6A856D240}" type="datetimeFigureOut">
              <a:rPr lang="ar-SA" smtClean="0"/>
              <a:pPr/>
              <a:t>01/04/34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AD53-46F8-4337-BAAF-A78149C68E9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ثلث قائم الزاوية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مثلث متساوي الساقين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47FEBE5-F6A9-4ED2-9A49-7EF6A856D240}" type="datetimeFigureOut">
              <a:rPr lang="ar-SA" smtClean="0"/>
              <a:pPr/>
              <a:t>01/04/34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447AD53-46F8-4337-BAAF-A78149C68E96}" type="slidenum">
              <a:rPr lang="ar-SA" smtClean="0"/>
              <a:pPr/>
              <a:t>‹#›</a:t>
            </a:fld>
            <a:endParaRPr lang="ar-SA"/>
          </a:p>
        </p:txBody>
      </p:sp>
      <p:cxnSp>
        <p:nvCxnSpPr>
          <p:cNvPr id="11" name="رابط مستقيم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مستقيم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47FEBE5-F6A9-4ED2-9A49-7EF6A856D240}" type="datetimeFigureOut">
              <a:rPr lang="ar-SA" smtClean="0"/>
              <a:pPr/>
              <a:t>01/04/34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447AD53-46F8-4337-BAAF-A78149C68E9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47FEBE5-F6A9-4ED2-9A49-7EF6A856D240}" type="datetimeFigureOut">
              <a:rPr lang="ar-SA" smtClean="0"/>
              <a:pPr/>
              <a:t>01/04/34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447AD53-46F8-4337-BAAF-A78149C68E9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FEBE5-F6A9-4ED2-9A49-7EF6A856D240}" type="datetimeFigureOut">
              <a:rPr lang="ar-SA" smtClean="0"/>
              <a:pPr/>
              <a:t>01/04/34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AD53-46F8-4337-BAAF-A78149C68E9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47FEBE5-F6A9-4ED2-9A49-7EF6A856D240}" type="datetimeFigureOut">
              <a:rPr lang="ar-SA" smtClean="0"/>
              <a:pPr/>
              <a:t>01/04/34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447AD53-46F8-4337-BAAF-A78149C68E9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47FEBE5-F6A9-4ED2-9A49-7EF6A856D240}" type="datetimeFigureOut">
              <a:rPr lang="ar-SA" smtClean="0"/>
              <a:pPr/>
              <a:t>01/04/34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447AD53-46F8-4337-BAAF-A78149C68E9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47FEBE5-F6A9-4ED2-9A49-7EF6A856D240}" type="datetimeFigureOut">
              <a:rPr lang="ar-SA" smtClean="0"/>
              <a:pPr/>
              <a:t>01/04/34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447AD53-46F8-4337-BAAF-A78149C68E9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ثلث قائم الزاوية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رابط مستقيم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رابط مستقيم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47FEBE5-F6A9-4ED2-9A49-7EF6A856D240}" type="datetimeFigureOut">
              <a:rPr lang="ar-SA" smtClean="0"/>
              <a:pPr/>
              <a:t>01/04/34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ar-SA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447AD53-46F8-4337-BAAF-A78149C68E96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marL="484632" algn="l" rtl="1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r" rtl="1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r" rtl="1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r" rtl="1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تاريخ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81509" y="214290"/>
            <a:ext cx="4562491" cy="3643338"/>
          </a:xfrm>
        </p:spPr>
      </p:pic>
      <p:pic>
        <p:nvPicPr>
          <p:cNvPr id="5" name="صورة 4" descr="نهضة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5728"/>
            <a:ext cx="4429124" cy="3500462"/>
          </a:xfrm>
          <a:prstGeom prst="rect">
            <a:avLst/>
          </a:prstGeom>
        </p:spPr>
      </p:pic>
      <p:pic>
        <p:nvPicPr>
          <p:cNvPr id="1026" name="Picture 2" descr="http://t2.gstatic.com/images?q=tbn:ANd9GcSRPJRTZtrrZz_Eg2x-oKKR3XMS4knQVpzX7aYEvFMZadWIfM_cO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071942"/>
            <a:ext cx="8858280" cy="2786058"/>
          </a:xfrm>
          <a:prstGeom prst="rect">
            <a:avLst/>
          </a:prstGeom>
          <a:noFill/>
        </p:spPr>
      </p:pic>
      <p:sp>
        <p:nvSpPr>
          <p:cNvPr id="7" name="وجه ضاحك 6"/>
          <p:cNvSpPr/>
          <p:nvPr/>
        </p:nvSpPr>
        <p:spPr>
          <a:xfrm>
            <a:off x="3857620" y="2928934"/>
            <a:ext cx="71438" cy="45719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صورة 11" descr="تنزيل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14290"/>
            <a:ext cx="9144000" cy="6858000"/>
          </a:xfrm>
          <a:prstGeom prst="rect">
            <a:avLst/>
          </a:prstGeom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643050"/>
            <a:ext cx="8229600" cy="785818"/>
          </a:xfrm>
        </p:spPr>
        <p:txBody>
          <a:bodyPr/>
          <a:lstStyle/>
          <a:p>
            <a:r>
              <a:rPr lang="ar-SA" dirty="0" smtClean="0"/>
              <a:t>عمل الطالبات: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883064"/>
          </a:xfrm>
        </p:spPr>
        <p:txBody>
          <a:bodyPr/>
          <a:lstStyle/>
          <a:p>
            <a:r>
              <a:rPr lang="ar-SA" dirty="0" smtClean="0"/>
              <a:t>أحلام الشهري</a:t>
            </a:r>
          </a:p>
          <a:p>
            <a:r>
              <a:rPr lang="ar-SA" dirty="0" smtClean="0"/>
              <a:t>روابي القحطاني</a:t>
            </a:r>
            <a:endParaRPr lang="ar-SA" dirty="0"/>
          </a:p>
        </p:txBody>
      </p:sp>
      <p:sp>
        <p:nvSpPr>
          <p:cNvPr id="22532" name="AutoShape 4" descr="data:image/jpeg;base64,/9j/4AAQSkZJRgABAQAAAQABAAD/2wCEAAkGBhQSEBQUEhQUFRUUFxQWGBUVGBQVFBQVGBYVFxoWFBYYHCYeFx4jGRQUIC8gJScpLSwsFR4xNTAqNSYrLCkBCQoKDgwOGg8PGikkHyQsKSwuKiwsNCwpKiwsLCksLCwsLSwsLCwsLCwwLiwsLCwsLCwpLCkpLCwsLCkpLCksLP/AABEIAOEA4QMBIgACEQEDEQH/xAAcAAAABwEBAAAAAAAAAAAAAAAAAQIDBQYHBAj/xABJEAACAQMCAwQFCAcHAgUFAAABAgMABBESIQUGMQcTQVEiYXGBoRQXMlWRktPwFRYjQlJUsTNicoLB0eE0oiRTk7LCCCVDg/H/xAAaAQACAwEBAAAAAAAAAAAAAAABAgADBAUG/8QAMxEAAgECBAMFBwUAAwAAAAAAAAECAxEEEiExQVFhEyJScaEFMoGRscHRFCNC4fAkM7L/2gAMAwEAAhEDEQA/ALWnZWRsOIX/AN+H8Oj+a5vrC/8AvQ/h1f6OuRefifp+CzTkZ/8ANa31hf8A3ofw6HzWt9YX/wB6H8OtAoVLz8T9CacjP/mtb6wv/vQ/h0Pmtb6wv/vQ/h1oFFUvPxP0JpyKB81rfWF/96H8Oh81rfWF/wDeh/Dq/g0dS8/E/QmnIz/5rW+sL/70P4dD5rW+sL/70P4dX+hmpmn4n6B05FA+a5vrC/8AvQ/h0Pmvb6wv/vQ/h1fqLFLmqeJ+n4JoUH5r2+sL/wC9D+HQ+bBvrC/+9D+HV+pOaVzqeJ+gdORQvmxP1hf/AHofw6HzYn6wv/vQ/h1ew4OcEHGxx4H1+VFnr6uvq9tK6lXxP0/AbIo3zYn6wv8A70P4dH817fWF/wDeh/Dq7kUWaXt6i3k/T8ByopPzXt9YX/3ofw6HzXt9YX/3ofw6uV1xFIkaSV1RFGWdiFVR5knpVAve0O6vWaLhEOQNjdzgrGh8cKw6+rDHzUVZCc5K+Z2+H4A10Ot+zIgZPEb4Abkl4QAB5nu6irzl60iYLLxuZGIyA1xagkbjO6eYP2USdlLXBD8Tvbi6bqYwxSENgj0V8MZPTT4+dSlv2TcMTpaqf8Tyt/7m291B4mMf5yfkl9xlSb4HFYco284zDxi4k30+hPbN6W22yddxt66kR2Xt9YX/AN6H8OuW77HuGPn/AMOUJ8UklGPYCxX4VwDkfiFjhuF3zsox/wCGuzrjKqMBVOCB4DYLtjfYUY4iMtqjXmkB02uBM/Ne31hf/eh/DofNc31hf/eh/DouXe1VWmFrxGI2V1kABzmGQnP0JOgzjbJwSQASav1O+0W8n6fgTTkUL5rm+sL/AO9D+HTkHZiysD+kL7Yg7tCRt5/s6vVDNRSn4n6fgmhHfoc/+a/2LQqSoU+dgsHXFxni8drbyTzEiOJSzEDJx6h4nJArtpi9ijaN1lCGNlIcPgoVIwQwO2MedBbgIPlXn604i8i2rs5iCM2VZdnG2M9cEEH1irFWdpztbxcXt7SyhtXS7RS9zCyH6CyBUPdjDaVjUDJ2B6VolPONnoQOqt2oSSLwi7aJ3R1jDBkJVgAyk4I3Ho5qHbtHnUi6eGL9GPMbcTB279MO0fyiQH0O6LjAxuAc79KtnNVl39jdRf8AmQSrt60YbUVFxauQheyW67zg1mxOTpcE75JWWRTnPXcdat1Z72EXgfg0ag5MUkyEeRLmTH2SA++rxxPikVvE0s7rHGuMuxwoyQBk+GSQPfQqLvtER1UWain5qtQ0K9+mq4UNCAd5VPQp50zDzPFK8kccqFojpkUHLockYYeG6n7Ky1qqpK7LIxctiZaQDqQKZa9QeOfZvWYcT5Ehe/E7Xc6vLcJMkRZQrPGhJVQep0qcHwUEVoGGx5fYBWKrjYtJ0tfgWxote8dhvM9Fb4isn7IeLTRcQ4lZ3EjySB+8BkJLsUYxs5J81MO2egGK0W1vI3BKzBwGZToOoBlOGUkeIO1ZhxqQWXNNvMMiO7VVYnxZgYiB/mWI+/11ZhK86menLR2utr6AnBRs0XXk/iOu64qNv+rA2yCMQRJ1/wAlVnsP4myC/t5WZ5I7jUzNkliQYySSckkxV29kt0Jf0jMDqEt9MwI6FdmBB8sMKhuUQIOZuIwDpMrSb/xMY5th7JG91aJzl+7FPVJP5WuKorRmwLcqfGkXl2kUbySMFRFLsx6KqjJJ91cLLis95/mkvruDhMTFUf8AbXTAZKxKQVHq3GenUp688/DVpVp5JLq30LZ01FXRzWsM3MFy00rSRcMifEMSkobhlO7Ng+rc/u5wu+o1p/D+HqiLHEioiABVUYVQPICkWVkkMaRxqFRFCqo6BQMAVlPbBzpN8oj4dayd3r0d64bRlpDhEZ/3VAOT7R5Vsh/yaihtFcOgr/bjfibFLb6RnIPspmvMnJnPM/D7tSZWaDXplj1F0Zc4LL13GdQI648jXppWyMjoaXGUOxkrbMNKeZB0Khec+YfkNjNcYBZFwgO4MjEKmfVqIz6ga82cR4rdsUupJ3Lys5VhIQ4KEA+ip/ZjcYGANtqmGwjrpu9kGdRQ0PS3M3K0F/AYrhcj91xtJG38SN4ezofEVVOS+ZZ+HXn6M4jI0iSEfI7hsnXk4EbOST1IAB3U7ZwVru7Kebnv7HMxzNC3du3TWMZV/aRsfWprt7Q+U1v7J48DvFBeJvJwNhnyPQ+2pGq6EnTqbcenVf7YDipq63Lzmjqndl/NjX1ipl/6iAmGYHY616MR/eGCfXq8qt+a0u8XZlArNCizQqZiDlZH28cRYvw+0z+ynm1Sjcawrxqqkg7j02OPMKfCtcrMu3blSS6s454FLSWjs2Fzq7pwNRUDqQyRn2A+/VRtnVxGVPmyO0suZrH5IqRlXgSeNF0RxmQhQwwMZMUgJx5eZNbfxSbRBK38Mbt9ik1gHFYX4/cx3FmsiywWQaY4wPlMZYpFGx2yzEYPl7Di0cY7YFueHNaxQzniE6G3aAIwMbsCjvnHrJAG+SM43NXTg5W9QXGOz3jI4nwO8sDEE+S26or6tXeM4mZW04GnS0a+J61o/IXEDPwu0kc6maCMMfEsq6ST6yRWOctrJy5eut8D3F1bfTRSyd6F1Bc+JVtaHH8QOw6a/wBnlk0HCbNJAVYQoSpGCpb0sEeBGrGKStZK/AiKV2PSfJL7ifDm9Hu5TLGCesedOR/k7k/5vVVt7SZA/CrxTjHcSHfxKjUMD2gVWO0fgs0V5DxSxXVNENM0IzmaLGM4HU6fRxufokfRqI412hJxK2NpaRzG6uf2RjdCO5UnS7SMDgALncdMjONxWGrVnUlF0ddVfp5l0YJLvHKLkPY8BuQMmCaKAlfBW/ZEH3xr9pqx8CtEh47fRsTqmgt58Dx0ko2/tYfaazy6aWKxl4MUka6S7DwaVwJIfSbUrZ23Vm/z+o4lLrnZ34hHxS3hkeGCCGC6GnDKzmRnABxnQdJ8tlyQDS1cK5J31upJctZKUfUMZ226f2WLtFRLfiHDLxQFYTCBj0yjeJP90M/3qvssQbIYg5BBHU4I36VkHMtxJzBcJHaa1toFkYzSKVRpSNgF9wHnux8syvCe035LD3HE45o7iIadkys4XoUIONRGMnoSc5GcDnYjDznShGOs47x4pN6af6xfCSUm3s+JI9lnD/kx4hbblYbptO/7rIuM58dKrXP2z8Oga1S4lZ0kgLrEFIzJJJpwMkZAUpq23wDXbyTMYbe6vrv9j8olecqQS0cIUBNYA64B29nnis05h45Nx3iMUMIZIs6Y1ODoX9+WTBxnA8/AD230ac6mLdZOyj7z05aoWTUaeXizUOx+1MPCosqQZC8nXGzMQp+6oPvqD5mYQc0WM/0RMgQk+LFZIf8A5IK0Dh8KRxRpFju1VVXG40qMDBHqAqjdqXCpJZ+HSQqzSJPpCjH92TJPhjuiftrJhMW6mKlm0Us30ZZUp5aatwsaezDGcjHn6qzrsoHymbiHEG3M05iQkDaJACACP7rRj/IKtXMF80VncyLjVHBM4zuNSxswB9WRUL2Nx44PB03aYn1/tXG/uA+ynwsr0Jz5tL7gmrTSLtXmvtft2XjFwW6P3TL617tB/VT9lelKovab2bfpJUkhZUuIwVBb6EiZzoYgEgg5IO/UjG+RswVaNKreWz0Eqxco6HnNVJO25OwA6k+qvX/D4ikManqqIp9oUA1k/IvYvJDcpPetGREQyRxktqcbguSBgA4OBnJHl11+rvaFeNRqMdbCUYOOrKJ212xbhLkfuSROf8OSv9WFeczXr/iPD0nhkhlGpJFZGHTKsMHB8D66xG97BbsTFYpYWhz6LuWVwp/iQKdx6jv6vC7AYmEIOE3biLWg27ol/wD6e7Zgl4/7paJQP7yhyfgwrXJelRHKHK6cPtEt4zqxlnfGDJIfpMR4eAA3wABvUrMdq5WNqqpKU+DNFKNkkZ1ytL8j5kuIMgR3sIlC7DMi5Ix59Jun8VayDWPcyTaOYOFuuMl2Q+xsIfg5rXwa0UqmehTm+MfpoUzjabQvNCk5oU+YWx0UVHQrYVCEjA6AD2DFARDOcDPngZ+2l0VS4BMiAjcA+0ZrhvbzH+n+5p67nwPUPzio+NNZyff/ALVysbiJf9VPc00oL3pbCYLfV6TdP60++ld8AZ8gMmnHcAeodPXXDNLqrnyccPGy3fqXq830Cnk1HOBt0OB8PjTaAAHAG/Xy38/M0ar+fz/WnDgdP+PdWBuUnmbLtFohtYQBsAPdgfZSWjXbIz7cYHsH/FK1GjKj85pL31QSE5b4pcXCTfKoO50yyRoCMh4hjDEHr4jOMGoi55FtbeK4a3hm1TFQy27IshQsMwxs+0cZO7YIOB6gKtzD1mlKp8AfsNXxxc41G6ei00W2gHTjbU4eCWskcCiUnVudOS4jB6Rhzu2kYGo9TnoMAd2aVhvI/ZRGI+uqakpTk5W3+A0UkrHNxK1EsEsTAkSRuhAOCQylSB5bGqv2M3w/RAXBLQSTIygZbOe8wB47OB7auK1QeTpfkHGryyckR3WLmDOkAk5LBcf5l/8A0/b1fZ8s1KpDyl8tH9SisrST+BKcJ7QpLviKWsVu9uqo0spu1KTMg2AijB2JZhuSdgdqvFQfM3LQugkkbmG5hJaGcDJQnqrD95G8Vrg4NzwBILbiCi1uug1ZFvcdBqt5DsQcj0ScgnG5FbpRU1emtt1x8/8AbFSdty10KFCs5YChQrnv+IxwRmSaRI0HV3YKo8hk+vaoAF+X7p+6KiTS2guCUDY2LgEHGetUvlHtFN9hWtpo29IGVRrtSV8Fl9fl8TRT8Vm4tmO21wWJ2kuWBSW4XxS3VhlVPQufM+RBm5Fjt4BHGAkca4VRsFAqjF1Y0qbpyV5Pbp5/ganFyldbFMvMT8yWKAE9yrytg9MBip+8i/bWvg1kfZNCbviF7xA50DFvEdtJ6M2PEEKsf/qmtaBroOPZQhS8MVfz3ZQ3mblzF5o6RmhS5gWO2hQoV1DOCkSvgUquS7k+H9TVVWeSNxoq7OWY6jj8k04iYGBTcCYBY/nzo5W29vX8/npXEi9HUlu/oa34UMzy5NMhKcZft8aM7D8/ZWKScpXkWrRWQh2xsPtprPlS2FEkfgKolduyHVkhOj7aVpA6/n8+6lFsbDw/P5NJKUHFLYN2w+88h+fzikGQ+fwFEfX9lHnHq+ykcmw2QoO35ApS3B8RTfe0M02drZky9B1gD0qldpHLkk0KXFuSLqzJlj0gkuuxZAB1J0ggYOcY/eNXLTRMfOrqVZ0pqot18nzXxFlFSWUiOSeco7+2WRcBwAJEzuj+I9nUg1McT4XDcxmOeNJEP7rgEZ8x5H1is85k5Pnt7lr7hn9oxzNb/uzZOSy+vO5HtI32Mpyr2kw3foNmKddnhfYhhkELn6W49vmBXSlNqPbUdY+sej+zKbfxlv8AU605Imt/+gv5oUznuZwLmED+FdWHQf5j4+dOm24uOlxYt6zDMD9gkqcW8B8aM3NVP2kmtbfJDKgV+Ww4q4IN5axZH0o7dmYesa5MfbTdvyJF3glu5ZbyRdwZyO6Q+aQqAo9+an3uxXBe8XVQSTgeZ6Vmn7RnLu0/RW9R1QW7O2e4CjyA8B09grMufOYHuJU4fa+lNOwQ4yQinrqxnAxkk+Cgmn+M84STyfJ7JGlmb+EbKMfSJOyr6z5+NWvkHkNbBXkkfvbmb+0k3wBnOhM74z4nc+rAFacLhuxaxGI3/jH7voJUqZlkh8WWDlrgaWVrFbx7rGuNWMFmO7MR5liT76lQaaBpQNW9o5O7K8thzNCk5oU2YFiSoUKFdwxhE1HT749ZzXbcH0T9lc373s/0FYcV3u6W09NRthuB5Vzynf8APu+FPA9T+d6aIrlVXdGmISikON6X4fn8+VEKoktLDobUUb7bClgYGfz+f9qQKrtZWGvdicYpDNSnNEqVTK7dkOhBXP8AxQEdP4ApJeh2aWrJmY2yH8/80jRinhLSxg0OzjLYOZoZB/PlTnWidMU2Dg0PddmTcDrVe5i5CtL7LSx6ZD/+aPCS5AwCxH08AD6WelWcjIpnFWQnOhPPTdgNKaszNpuSuLWhPyS6S4jA2SfIkJ3OnfbyA9MdfCmjxPja7NYBjjqsiEf9rH7K1NdxSG61sljIy1qU4S62s/SxWqbWik0ZcDxybAW0SIE41PImF9ZGrVj2A0/Ydll1O2viN4SMg91ASAR1wzEDBztsDsOu+2nLQqxYxwX7UIx6pa/N3FdO/vNs4uC8AgtE0W8Sxg4yQPScjxdzux69TUkDSFpVUObm7yd2NZLRCwaUDTYNKBqxSA0LzQpOaFPmFsS9ChQr0ZgGZ/D21zsNmPntXTL1FNTDb31irRu2/wDbFsGc4G3v/p//AGminWnpOg9p/wBKTqrnSS2L0NMPz+fdSCadYUkLv7xWeUdSxMKQdB+fzt8aaNOydaQwquauwx2G/H4U5jAolWlPVcVZXGbGGNBY8+ulom9dLtpG1CFLNeUnoFytojkaIjwpvVg13wz6tjXPdQ4NCrRSjng9CRlrZi4zqFc7JvTlqdxSrpcGpJZ6akRaSsJgNIkXelRfSo7gb0rV6fkG+omI0UwoR9fz66VcCl3gHiFEaWetNQmnXoxd43I9wLSqQOtKp4isUDRg0kUdWpgF0KTmhT3FsTVChQr1BzhqXwpD0uam81lqbtFkdhiYbD3/AOlQVxzlYxsVe7tlYdQZY8j271nPMHG5ONXM0aTGDhlrkSSqdImO+SW6EbEgHIAAJ3Iocu8pcMuNQispzHpyLiXvUSXp/Z5cNvqJyFA9E+qsmIVGjd1Lu1r2W3m21r03LqalLa3xNYtb2OVNUbpIpxhkYMOg8RTo6isg4xyLJw/N3wl5EePDPBqLrIgzkYP08Ak6Tn1b4rQ+Seak4haJcKNJyVkTOdEi4yPZuCPUwrPanUgqtGV43s+DT6j96LyyWpNsN/s/pSZBTsy702RVE46tDRYgUJBQApwrkVUldNDbDUZ3p+eHVuK5mBpyO4IoU5xScJ7Eknuhy2tiDk01evk0p7wkVznepVnBQ7OmSKd8zF2q7il3Z3p63jwMmuaR8mg45KST3YU80rhRj0qVcjelWyb5pu4O9VtWpebD/ITEN/z5mlXP+lHAu9Juj1pLWpMb+QiD/enZKRbjpSpOtCCtAL94A60o0lOtKNOtgMFHRCjpkAPNCioUbgJyhQoq9acwTINqrnO1+0HDbuRDhlgl0nyYqQD7ic+6rLVW7RIC3Cr4D+XlPuVSx+ANUyj34vqMnozMOCcF/wDtNhCqMyXU8bzlQT+zJZzrwD6PoIvh0rQkvou8MIePvFXUYgy61XYA6BuBuPDxFQfZ3dB+F2xHQIVPhujMp/pUhbcBtxcteIo72VApkDEhlwuCBnT0Vd/IV5HHVVOpOFS6s5WtxbfH4fQ61KNopx6fI7obtHZlV0ZkOHVWVih64cA+ifUaqfZFmO74rb9FjnDqPIM0o/8AaqVP8L5cgt5Z5YlKvcNrkJZjlssdgTgbsx286g+zRg/GOLuOgaJPflx/VDWz2WofvRhdxyxevO6/sqxF+63vdmmdRTYFLNJNaX1KUIK0FOKcIpsiqWraofcWYwaba3PlQBpYnNR5Je8DVbDXyU0/Hbgbmkm5NNO5PWouyhqlcPee4u4nzsKYx4UrHlXRFDp3NVZZVZXYbqKCxpWuMnJp6eXNIjTNJVeeSjHYaOiux2JcCuWc5OK65mwMVyIMnNV1+FNDQ5j8QpDHenTsKZ/1pp6JICFxigaMDaiobIIYoUBQFEAdChQogJyiNHQr1xzAq5OJ2QlikjYAiRHQg7ghlIII8t6a45x2Gzhaa4kEca9SepPgFA3YnyFZ8e1G+vM/orhskiY2nuCI0J36DIUjYfv+4VFTcloS9iudmcTXHCJbbW0TLJLEWA9JAwVjgefpMPVmpix/SFnEkC28N0kYCJIsvcNoUYXvEZTvjHQmonsySaK84lBcBVkEiSMqf2auxkLaPUdS+4CtDryftSs6GKqU3FSi2pWfNpa3Vn6nUoRz01K9nsVOPg19Ld291O8EYgZwII9bfs5IyrFpDjU2cbYxt1odisQf9I3HjLdMM+BA1Pt/6p+2rDxi77q3mk/gjkbfpspP+lZ32bcF4vHYJPw+a3MUzyOYJhuWVu7JB0+PdgfSHSuh7Lm8RSqOVopZYrgt2ynErJJJa7s20iklaoPDe0+SKdLfi1sbOR/oy5Bgc7DdskKMkbgkDO+K0LFW1aEoe8VxmmMg0vY0TLScVm1W5ZuGYqSYzSg1H3ppbRJqN92aUtt50ffUlpTQtTQe8ObLTEsuaI0FjzVcpyl3YrQKSWrG1XJrpC6RRhQtc80tCypK73D7w3M+TjzpyGOkxRU+5wKppwu88h2+CG5DnakKN6H+tLUYoe87k2QGpFKNACo9WQFAUDRiotyB0KOhVlgE1RUdVbnmSR/klpG7R/LLgRyOuQ4gSOSWQIwIKlhGF1eAJr1sY5nY5ZTZLX9N8clWTLWHDTp0bhJbgEg6h+96QYH+6g/irV44woAAAA2AGwA8gBVJ5Q4TFBxS9SzjMNtCkMUi6iyyXRHea1UsSNMbqpPiT6s1eDTV9HbgiIx+5h7nmq4Gdrm2V8dBkCMbef8AZN9pq5VUu1FFg45wq46d4HhJ8MA6Rt4f9Qd/X6qtteQ9vwtWhPnH6M6uCfca6lY7TLwx8KuSOrKqe53VW/7S1W3kPh/ccMs48AEQxkgfxONbH3liffWf9rhZ7a3gU4Nxcxp57YPh/iKH3VrsUIVVUdFAA9gGK3ezYZcEusm/oijEO9X4EJzlytHxC0kt5AMkExuRkxygei48fUfMEiq92Tczm4s+4nYfKbVmhdWYd4VTYMRnJx9EnzU1fSKyyDgqLwi4YIi3vCJpiLlAVaV4sSlnbOphJEwDKSQST6sdfD0u2pypt9UZpPK7mn5otNJifUobzAP2jNGa5clbRl6CMdJ7uoZueLQXnyMy/wDiNQTu9L/SKax6WMfR8fPapvvKWdPLbMrXCpchHd0fdUzbcWikZ1jkjdozhwjqxQ+TgH0T7adMtVSjCO4ybYoRAdaDSY6Uy8vw+yuWxvo51LRSxyqDgmNldQw8CVJANI5u3cQbcx95M9KCRVU+XuMTHjN9aTvlVjilgXSAFiGAdx1OZFBJ648qHB+PTfp29tZXzGIYpIV2wijRqxjqSZD1yfRqz9FK7c3sswO1WyLl0FMsc0pjQC1lk82iLFoEqUbGlMcVCcOkk+W3Ia4ikTEJSBdPeQbHUZMb4Y7jNMoaO3DUF9SXo6GK5r3iUUOnvZY49Z0r3jqmpv4V1EZPqFVKLeiGudApQoqWBTRiRsGKFKxRVZlFuTFQnM/L7XKxNFL3M9vIJYpNIdQ2CrK6ZGpWRmU7jqD4YqboV6hNp3RzSA5X4DLA1xLcSRyTXUiyP3SNHGoWNI1VQzMTsmSSfGp40KKQnBx1wce3wqNuTuyGC9tvNpuZu5to9ScPdXluBvolYhAgPQAHAPXLeWnfRrO6EsaSKcrIiuCOhDAEfA1VOyDgUd7wS8jlJ13M0qyydZNWlCrMT1ILFt/Enzpq05U49ZosEJtJ4k9BHYkFU8CdWk7Dw9LHrrB7WwDxUIxptJxb34pmnDVlTbvxIzn4TXHFrC3tNJniDTqH2TUv7QavDpD/AN3rrQOQefTfd5BcR9xeW+0sW4B8NaA74z1GTjI3INc/Z72ey2s015eyLLdzjSdGSkabbA4GT6KjpgBcDPWo3mIKnNXDzET3kkEgmAHWPTLpLbddj9xfVWihQjToxob5Vv13fwK5zzTc+ZpJFVK75BDzSk3EotbiTvprQBAksuFBJk+mEbSCyeJ8R0q1XdykaNJIwREBZmY4VVAyST5AVz8M4pFcxLLA6yRvnS69Dg4PsIIIwapi5wvKIdHudAFEVrl4txaG2iMtxIscYIBZumScAeZNOmQPHqQhgy5UjcHIyCD452qhxe7HuZzz92iW9tFI9oIpLlJhGXaGRoxIFww74AKXVDjGrptirJz9xc23DLmdDpYR4RvJ3wikewsDWNJcv+rEyaASt/plLZ1plUYOPWWGnx8a2Cbh8fF+ERIXZEnjhcsuCwZdLYOdjhlwfZWutRp08reylZ8eRXGTdylnh6WFpwfiEKhQEgjuSuFDxXCBi8h8dLnO/iRWqXDBEZ8FgqlsLuxABOFHiTjaq3xnhcFvwY2l1JmNYRAHC+m7gYTu48nL5C4UZ3FI7PpLo8Oje7kjdTCndhQ2pUVSMzOx9J8Yz5aTVFaMasc74NrzTdx4txdiI5r46t+nDreEssXEZMvq9BjbRHMi+idiw9f9an7iyjteIWrRKsaXKSWzogCqzRoZYTgbZVUmGfJseVZrynda5eANnZDewnP7pGooD5Eo8Z9exq/838XSO/4ZGckmdnYjogaKSBNflqeYAf4TVlSGRqlFaWl9/wAICd9X0GeKRiPmC0lHW4tZ4fUTGVf37N8BXBxrMPMllJti5glhbb+EOw9+dHuqY5gttfF+GY+lGL2Q+pDEiHO/izr9hqJ7VU7qXhdyMgxXiISP4ZMFh7xGRVNK85RT4wa+tvsM9E/MvwSkS3SqyoSAz6tI89Iyce6nmNZZ2zcTntZ+H3MWdMLyH1Fzo9Bv8SBx7M1iw9HtZ9muN/oWzllVzTqyflMqXtroAC4fiNzbznJ1MsqSyaH89OhCM9MVoXLXNNvfQrLA4OQNSEgSRnxV18CPPofCs0jC2/MK2iyoYZbr5Zs2THKYZx3TeAJL4x1wVrThKbj2kJJp2+l7r1EqSTs0afxDj0cNxbwMrlrkuEYAFAUXUQ5ztt02PQ1VOT4U4hcX91OiyKJWtI0cBlSGMDUFBG2vWCa7ueb5YrnhjNn/AKrBx4B0aLUfIBpFya4ex1NNteKx3W+uAc9dkiGT9hpYU8mHdSO7S/8AT/oLd52ZJWFuknDLi3uZGWOE3NvJJq9JYYydLFjnJERTJIqwcBuI5LWF4CWiMaaC2dRUDA1Z3ztvVe7P+Ipci/IHoveSsM9HiaKJVceatoYg+VL7Jkxwi3GSRmbSWzkp30mk7/3cUatPSV+DWnDVEi9UW7FClYoVkyjXH+McQ7iFpANRBUBemSzBQPjTHF+L9yUUAFnyd+gA/wCTXDzVegNBEcANLGxJ2GEJf/4VWuZ+PR3LgRKWKg4fB7vY5DA7avSxuNq9JGNzCXjhnExKWU41rgkDyPQ48Olc3MHNENn3YfW8sxKxQRKXmmYDJCKPADqxIAzuagezyd3EjzfSYhV2Ayo67gefnUpzHy/PJPBc2kyRTwLImJY+8ikjk0llYAhlIZFIZT4Y8aKUc1pbEMy4bybeQ3d7cTLPY2jxzXSMlzjuJdWV7xUbS5wGypBGGxnatQ4NzKhtLZ7uWGKaSGJ3R3SMh2RS3oscjcnbwrGuaL/iPFr6Wxe4h7i2I71oVZLYFepbUxZyGyArNjMZIxgml8v8l8MnfQkd3cD0ibptaQMykAhXGAxyTjGeh3pcbiqNJWld21dlsuv+uPTpSlsXrnWe5urmS3tJpF7qzNxCkMvcm6mZzHvKpBKxjfSCASy52qD5ItnsLuS540syXVxoRLlwr2wUqo0GWPKxuSNJ1YGAMeNV/j/ZxLY4vOGSyh4SX0Eguq+JjOPSAHVSDkZ69Db+X+KcR43w7Sz2SQTB4p3RZWnXBwUEZOhGKlW1ZP0gcU+HxGHxFHNTlps+YJwlCVpF/wCPcHW6tprdyQsyMhK9RnxHsNcPJvKqcOs0tkdnClmLtgFmY5Ow6D1VORxaVCjOAAN9zsMb0ZFYm2ll4DLmVvnnk1OJ2vcSOyYdZFddyGUMu4PUaXYe+pThPDFt7eKBM6YUSNSdyQoABPr2ruIoiKqk245eAy5lIfsth+VvOssqxSyxzyWw09y8sZ1Kx2yBq3x6zvjYKi7PnhZxaX1xbRO7P3CLE6Izbt3esEqCd8Dzq50VR1qnMOVFa4RyPFDKJ5JJrmddWma5cyGPV17pfoR+4Zxtmo677NlZpRHd3UME7FpbZHHdNlizhCd4gxJyF65I6bVdTRVV2s073Gyozfm/s3bvormykeMxz28jQgKyLp0RtNGp21CNVJXowSp/9Q4WgnjmkllkuNPeXDle+ypyhjwNMYQ7qAMA+dWek4oSxFRpK+wVBFe5e5SFtK80k8tzO6hO9mIykYwdCKNlBIBPmRmunmLlyK9jWOcEqsiS4Gxymds+GQSDjfBNS+KLFZ5VZuWa+o6irWEYrj4tweK5haGdA8bjBU/AgjcEeBG9dxojVGsXdbjb6GXT9gltrLR3E6DOw9BiPUGwD/WrDD2XWS2fyYIwBIfvs/txIBgSB8bEb7AY3O1W/FHitEsXXnvJiqnFcCnQ9nCMsgubm4uWaLuUeQjMKalYNHgfT1ojazk5QVEcF7OJllu7ea6nNtK6TNoCIbrWCHWWQDUpyhDBSMhgfHbScVyXfEVVWwctg4wCVBxtqIGBv9tW069eV4p79NvwLKMUQXGOQElcNBPNaZiWB1t9KrJCv0V0kYUqCQGHQHFWLhvDkgiSKJdMcaqijrhVGBuep9dRdnxYtKgbcAE6hkAhtOA6jYEeZOMEEdTVgAo1I1ElGTArboTihS8UVVWDcr/O/dGa2WUqABM41fvsugKgH7xOo7eqoVriQSF5V0GRe6RGGGRPA48CSQSPIeqrCO0PhzYPyiM46Eg5HsyNqOTn7hzfSnjPtrvpS5GQ4OE94ZIgi4CnDDdRjx9E56Hx8dPrq5yk6Tp64OPbjaq3Hz9w5fo3EY9lL+cSw/mU+NK4yfAhjHJNm8/BblYdTTT3CpIerFGMWoknr6DOfea1iGFUUKgCqoCqo2AUbAAeysr4vxdOGcSlurKRLi1u2LSxKcPGxJbx8izFT0wxU42NWyx7UeHyJq77uzjJWRWDD1bAg+4mvM+2cHiZVLwi5Rbvpq7tJWflbQ6WFqwS1dmWuq32FKAnEAn9mLttGOmMeHu0/CqnzT2qCZTb8PDFpBpMzegqg9SgO42z6Rxirv2e8U4fw2wjtzdRM+WeR1BAaRj4eJAUKuT10526Db7HwFbD0pyqKzlay46cWU4qtGbSjwNGIpJFV/5w7D+ZT40Xzh2H8ynxrpulLkZblgIpJFQPzg2H8ynxpPzg2H8ynxqt0Z8hlJE8RREVA/OBYfzMfxov1/sP5mP41W6E+QcyJ7FERUF+v1h/Mx/Gi/X2w/mY/jSPD1PCxs6JzFFioP8AX2w/mY/jRHnyw/mY/jVbw1XwsOdcycojUH+vVh/Mx/Gh+vVh/Mx/GkeFq+FjZ48yaxQ01C/r1YfzMfxofr1YfzMfxpf0dXwsPaR5k1ij01Cfr1YfzMfxo/17sP5mP40f0lXwsHaLmd/FFOjA21HHl18CfD/fA8cVx3dwhh7sFUIAyrHBA/iG++/iPAk7023PNgRg3MZB6g9DXI/M/Dj0ugo8gcr91gRW2lRnFJOL0dyuUk+I9BCF1HG+n0gfRcEMpCD1EB8Hp5bVPWNyJEBBGcDUPI4B3Hh1z76rScx8MBy1yrY8CfR+6oC+PlvXVY828PViI7iMayPR8M79NvX8KtrU3NaRYqdiyYoU38sT+IUKz/p58hs6PKTdTRUKFdxbGcFChQqEEy9DUJ4UKFWx2YGdnDvpH8+dSNChSz4AQKAoUKQYFHQoUUQBoqFChIgdChQpSAoUKFEgVChQqEBR0KFQgVChQqEBQoUKhAzT1n/aJ/iX+ooqFCXukNwoUKFZhj//2Q==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22534" name="AutoShape 6" descr="data:image/jpeg;base64,/9j/4AAQSkZJRgABAQAAAQABAAD/2wCEAAkGBhQSEBQUEhQUFRUUFxQWGBUVGBQVFBQVGBYVFxoWFBYYHCYeFx4jGRQUIC8gJScpLSwsFR4xNTAqNSYrLCkBCQoKDgwOGg8PGikkHyQsKSwuKiwsNCwpKiwsLCksLCwsLSwsLCwsLCwwLiwsLCwsLCwpLCkpLCwsLCkpLCksLP/AABEIAOEA4QMBIgACEQEDEQH/xAAcAAAABwEBAAAAAAAAAAAAAAAAAQIDBQYHBAj/xABJEAACAQMCAwQFCAcHAgUFAAABAgMABBESIQUGMQcTQVEiYXGBoRQXMlWRktPwFRYjQlJUsTNicoLB0eE0oiRTk7LCCCVDg/H/xAAaAQACAwEBAAAAAAAAAAAAAAABAgADBAUG/8QAMxEAAgECBAMFBwUAAwAAAAAAAAECAxEEEiExQVFhEyJScaEFMoGRscHRFCNC4fAkM7L/2gAMAwEAAhEDEQA/ALWnZWRsOIX/AN+H8Oj+a5vrC/8AvQ/h1f6OuRefifp+CzTkZ/8ANa31hf8A3ofw6HzWt9YX/wB6H8OtAoVLz8T9CacjP/mtb6wv/vQ/h0Pmtb6wv/vQ/h1oFFUvPxP0JpyKB81rfWF/96H8Oh81rfWF/wDeh/Dq/g0dS8/E/QmnIz/5rW+sL/70P4dD5rW+sL/70P4dX+hmpmn4n6B05FA+a5vrC/8AvQ/h0Pmvb6wv/vQ/h1fqLFLmqeJ+n4JoUH5r2+sL/wC9D+HQ+bBvrC/+9D+HV+pOaVzqeJ+gdORQvmxP1hf/AHofw6HzYn6wv/vQ/h1ew4OcEHGxx4H1+VFnr6uvq9tK6lXxP0/AbIo3zYn6wv8A70P4dH817fWF/wDeh/Dq7kUWaXt6i3k/T8ByopPzXt9YX/3ofw6HzXt9YX/3ofw6uV1xFIkaSV1RFGWdiFVR5knpVAve0O6vWaLhEOQNjdzgrGh8cKw6+rDHzUVZCc5K+Z2+H4A10Ot+zIgZPEb4Abkl4QAB5nu6irzl60iYLLxuZGIyA1xagkbjO6eYP2USdlLXBD8Tvbi6bqYwxSENgj0V8MZPTT4+dSlv2TcMTpaqf8Tyt/7m291B4mMf5yfkl9xlSb4HFYco284zDxi4k30+hPbN6W22yddxt66kR2Xt9YX/AN6H8OuW77HuGPn/AMOUJ8UklGPYCxX4VwDkfiFjhuF3zsox/wCGuzrjKqMBVOCB4DYLtjfYUY4iMtqjXmkB02uBM/Ne31hf/eh/DofNc31hf/eh/DouXe1VWmFrxGI2V1kABzmGQnP0JOgzjbJwSQASav1O+0W8n6fgTTkUL5rm+sL/AO9D+HTkHZiysD+kL7Yg7tCRt5/s6vVDNRSn4n6fgmhHfoc/+a/2LQqSoU+dgsHXFxni8drbyTzEiOJSzEDJx6h4nJArtpi9ijaN1lCGNlIcPgoVIwQwO2MedBbgIPlXn604i8i2rs5iCM2VZdnG2M9cEEH1irFWdpztbxcXt7SyhtXS7RS9zCyH6CyBUPdjDaVjUDJ2B6VolPONnoQOqt2oSSLwi7aJ3R1jDBkJVgAyk4I3Ho5qHbtHnUi6eGL9GPMbcTB279MO0fyiQH0O6LjAxuAc79KtnNVl39jdRf8AmQSrt60YbUVFxauQheyW67zg1mxOTpcE75JWWRTnPXcdat1Z72EXgfg0ag5MUkyEeRLmTH2SA++rxxPikVvE0s7rHGuMuxwoyQBk+GSQPfQqLvtER1UWain5qtQ0K9+mq4UNCAd5VPQp50zDzPFK8kccqFojpkUHLockYYeG6n7Ky1qqpK7LIxctiZaQDqQKZa9QeOfZvWYcT5Ehe/E7Xc6vLcJMkRZQrPGhJVQep0qcHwUEVoGGx5fYBWKrjYtJ0tfgWxote8dhvM9Fb4isn7IeLTRcQ4lZ3EjySB+8BkJLsUYxs5J81MO2egGK0W1vI3BKzBwGZToOoBlOGUkeIO1ZhxqQWXNNvMMiO7VVYnxZgYiB/mWI+/11ZhK86menLR2utr6AnBRs0XXk/iOu64qNv+rA2yCMQRJ1/wAlVnsP4myC/t5WZ5I7jUzNkliQYySSckkxV29kt0Jf0jMDqEt9MwI6FdmBB8sMKhuUQIOZuIwDpMrSb/xMY5th7JG91aJzl+7FPVJP5WuKorRmwLcqfGkXl2kUbySMFRFLsx6KqjJJ91cLLis95/mkvruDhMTFUf8AbXTAZKxKQVHq3GenUp688/DVpVp5JLq30LZ01FXRzWsM3MFy00rSRcMifEMSkobhlO7Ng+rc/u5wu+o1p/D+HqiLHEioiABVUYVQPICkWVkkMaRxqFRFCqo6BQMAVlPbBzpN8oj4dayd3r0d64bRlpDhEZ/3VAOT7R5Vsh/yaihtFcOgr/bjfibFLb6RnIPspmvMnJnPM/D7tSZWaDXplj1F0Zc4LL13GdQI648jXppWyMjoaXGUOxkrbMNKeZB0Khec+YfkNjNcYBZFwgO4MjEKmfVqIz6ga82cR4rdsUupJ3Lys5VhIQ4KEA+ip/ZjcYGANtqmGwjrpu9kGdRQ0PS3M3K0F/AYrhcj91xtJG38SN4ezofEVVOS+ZZ+HXn6M4jI0iSEfI7hsnXk4EbOST1IAB3U7ZwVru7Kebnv7HMxzNC3du3TWMZV/aRsfWprt7Q+U1v7J48DvFBeJvJwNhnyPQ+2pGq6EnTqbcenVf7YDipq63Lzmjqndl/NjX1ipl/6iAmGYHY616MR/eGCfXq8qt+a0u8XZlArNCizQqZiDlZH28cRYvw+0z+ynm1Sjcawrxqqkg7j02OPMKfCtcrMu3blSS6s454FLSWjs2Fzq7pwNRUDqQyRn2A+/VRtnVxGVPmyO0suZrH5IqRlXgSeNF0RxmQhQwwMZMUgJx5eZNbfxSbRBK38Mbt9ik1gHFYX4/cx3FmsiywWQaY4wPlMZYpFGx2yzEYPl7Di0cY7YFueHNaxQzniE6G3aAIwMbsCjvnHrJAG+SM43NXTg5W9QXGOz3jI4nwO8sDEE+S26or6tXeM4mZW04GnS0a+J61o/IXEDPwu0kc6maCMMfEsq6ST6yRWOctrJy5eut8D3F1bfTRSyd6F1Bc+JVtaHH8QOw6a/wBnlk0HCbNJAVYQoSpGCpb0sEeBGrGKStZK/AiKV2PSfJL7ifDm9Hu5TLGCesedOR/k7k/5vVVt7SZA/CrxTjHcSHfxKjUMD2gVWO0fgs0V5DxSxXVNENM0IzmaLGM4HU6fRxufokfRqI412hJxK2NpaRzG6uf2RjdCO5UnS7SMDgALncdMjONxWGrVnUlF0ddVfp5l0YJLvHKLkPY8BuQMmCaKAlfBW/ZEH3xr9pqx8CtEh47fRsTqmgt58Dx0ko2/tYfaazy6aWKxl4MUka6S7DwaVwJIfSbUrZ23Vm/z+o4lLrnZ34hHxS3hkeGCCGC6GnDKzmRnABxnQdJ8tlyQDS1cK5J31upJctZKUfUMZ226f2WLtFRLfiHDLxQFYTCBj0yjeJP90M/3qvssQbIYg5BBHU4I36VkHMtxJzBcJHaa1toFkYzSKVRpSNgF9wHnux8syvCe035LD3HE45o7iIadkys4XoUIONRGMnoSc5GcDnYjDznShGOs47x4pN6af6xfCSUm3s+JI9lnD/kx4hbblYbptO/7rIuM58dKrXP2z8Oga1S4lZ0kgLrEFIzJJJpwMkZAUpq23wDXbyTMYbe6vrv9j8olecqQS0cIUBNYA64B29nnis05h45Nx3iMUMIZIs6Y1ODoX9+WTBxnA8/AD230ac6mLdZOyj7z05aoWTUaeXizUOx+1MPCosqQZC8nXGzMQp+6oPvqD5mYQc0WM/0RMgQk+LFZIf8A5IK0Dh8KRxRpFju1VVXG40qMDBHqAqjdqXCpJZ+HSQqzSJPpCjH92TJPhjuiftrJhMW6mKlm0Us30ZZUp5aatwsaezDGcjHn6qzrsoHymbiHEG3M05iQkDaJACACP7rRj/IKtXMF80VncyLjVHBM4zuNSxswB9WRUL2Nx44PB03aYn1/tXG/uA+ynwsr0Jz5tL7gmrTSLtXmvtft2XjFwW6P3TL617tB/VT9lelKovab2bfpJUkhZUuIwVBb6EiZzoYgEgg5IO/UjG+RswVaNKreWz0Eqxco6HnNVJO25OwA6k+qvX/D4ikManqqIp9oUA1k/IvYvJDcpPetGREQyRxktqcbguSBgA4OBnJHl11+rvaFeNRqMdbCUYOOrKJ212xbhLkfuSROf8OSv9WFeczXr/iPD0nhkhlGpJFZGHTKsMHB8D66xG97BbsTFYpYWhz6LuWVwp/iQKdx6jv6vC7AYmEIOE3biLWg27ol/wD6e7Zgl4/7paJQP7yhyfgwrXJelRHKHK6cPtEt4zqxlnfGDJIfpMR4eAA3wABvUrMdq5WNqqpKU+DNFKNkkZ1ytL8j5kuIMgR3sIlC7DMi5Ix59Jun8VayDWPcyTaOYOFuuMl2Q+xsIfg5rXwa0UqmehTm+MfpoUzjabQvNCk5oU+YWx0UVHQrYVCEjA6AD2DFARDOcDPngZ+2l0VS4BMiAjcA+0ZrhvbzH+n+5p67nwPUPzio+NNZyff/ALVysbiJf9VPc00oL3pbCYLfV6TdP60++ld8AZ8gMmnHcAeodPXXDNLqrnyccPGy3fqXq830Cnk1HOBt0OB8PjTaAAHAG/Xy38/M0ar+fz/WnDgdP+PdWBuUnmbLtFohtYQBsAPdgfZSWjXbIz7cYHsH/FK1GjKj85pL31QSE5b4pcXCTfKoO50yyRoCMh4hjDEHr4jOMGoi55FtbeK4a3hm1TFQy27IshQsMwxs+0cZO7YIOB6gKtzD1mlKp8AfsNXxxc41G6ei00W2gHTjbU4eCWskcCiUnVudOS4jB6Rhzu2kYGo9TnoMAd2aVhvI/ZRGI+uqakpTk5W3+A0UkrHNxK1EsEsTAkSRuhAOCQylSB5bGqv2M3w/RAXBLQSTIygZbOe8wB47OB7auK1QeTpfkHGryyckR3WLmDOkAk5LBcf5l/8A0/b1fZ8s1KpDyl8tH9SisrST+BKcJ7QpLviKWsVu9uqo0spu1KTMg2AijB2JZhuSdgdqvFQfM3LQugkkbmG5hJaGcDJQnqrD95G8Vrg4NzwBILbiCi1uug1ZFvcdBqt5DsQcj0ScgnG5FbpRU1emtt1x8/8AbFSdty10KFCs5YChQrnv+IxwRmSaRI0HV3YKo8hk+vaoAF+X7p+6KiTS2guCUDY2LgEHGetUvlHtFN9hWtpo29IGVRrtSV8Fl9fl8TRT8Vm4tmO21wWJ2kuWBSW4XxS3VhlVPQufM+RBm5Fjt4BHGAkca4VRsFAqjF1Y0qbpyV5Pbp5/ganFyldbFMvMT8yWKAE9yrytg9MBip+8i/bWvg1kfZNCbviF7xA50DFvEdtJ6M2PEEKsf/qmtaBroOPZQhS8MVfz3ZQ3mblzF5o6RmhS5gWO2hQoV1DOCkSvgUquS7k+H9TVVWeSNxoq7OWY6jj8k04iYGBTcCYBY/nzo5W29vX8/npXEi9HUlu/oa34UMzy5NMhKcZft8aM7D8/ZWKScpXkWrRWQh2xsPtprPlS2FEkfgKolduyHVkhOj7aVpA6/n8+6lFsbDw/P5NJKUHFLYN2w+88h+fzikGQ+fwFEfX9lHnHq+ykcmw2QoO35ApS3B8RTfe0M02drZky9B1gD0qldpHLkk0KXFuSLqzJlj0gkuuxZAB1J0ggYOcY/eNXLTRMfOrqVZ0pqot18nzXxFlFSWUiOSeco7+2WRcBwAJEzuj+I9nUg1McT4XDcxmOeNJEP7rgEZ8x5H1is85k5Pnt7lr7hn9oxzNb/uzZOSy+vO5HtI32Mpyr2kw3foNmKddnhfYhhkELn6W49vmBXSlNqPbUdY+sej+zKbfxlv8AU605Imt/+gv5oUznuZwLmED+FdWHQf5j4+dOm24uOlxYt6zDMD9gkqcW8B8aM3NVP2kmtbfJDKgV+Ww4q4IN5axZH0o7dmYesa5MfbTdvyJF3glu5ZbyRdwZyO6Q+aQqAo9+an3uxXBe8XVQSTgeZ6Vmn7RnLu0/RW9R1QW7O2e4CjyA8B09grMufOYHuJU4fa+lNOwQ4yQinrqxnAxkk+Cgmn+M84STyfJ7JGlmb+EbKMfSJOyr6z5+NWvkHkNbBXkkfvbmb+0k3wBnOhM74z4nc+rAFacLhuxaxGI3/jH7voJUqZlkh8WWDlrgaWVrFbx7rGuNWMFmO7MR5liT76lQaaBpQNW9o5O7K8thzNCk5oU2YFiSoUKFdwxhE1HT749ZzXbcH0T9lc373s/0FYcV3u6W09NRthuB5Vzynf8APu+FPA9T+d6aIrlVXdGmISikON6X4fn8+VEKoktLDobUUb7bClgYGfz+f9qQKrtZWGvdicYpDNSnNEqVTK7dkOhBXP8AxQEdP4ApJeh2aWrJmY2yH8/80jRinhLSxg0OzjLYOZoZB/PlTnWidMU2Dg0PddmTcDrVe5i5CtL7LSx6ZD/+aPCS5AwCxH08AD6WelWcjIpnFWQnOhPPTdgNKaszNpuSuLWhPyS6S4jA2SfIkJ3OnfbyA9MdfCmjxPja7NYBjjqsiEf9rH7K1NdxSG61sljIy1qU4S62s/SxWqbWik0ZcDxybAW0SIE41PImF9ZGrVj2A0/Ydll1O2viN4SMg91ASAR1wzEDBztsDsOu+2nLQqxYxwX7UIx6pa/N3FdO/vNs4uC8AgtE0W8Sxg4yQPScjxdzux69TUkDSFpVUObm7yd2NZLRCwaUDTYNKBqxSA0LzQpOaFPmFsS9ChQr0ZgGZ/D21zsNmPntXTL1FNTDb31irRu2/wDbFsGc4G3v/p//AGminWnpOg9p/wBKTqrnSS2L0NMPz+fdSCadYUkLv7xWeUdSxMKQdB+fzt8aaNOydaQwquauwx2G/H4U5jAolWlPVcVZXGbGGNBY8+ulom9dLtpG1CFLNeUnoFytojkaIjwpvVg13wz6tjXPdQ4NCrRSjng9CRlrZi4zqFc7JvTlqdxSrpcGpJZ6akRaSsJgNIkXelRfSo7gb0rV6fkG+omI0UwoR9fz66VcCl3gHiFEaWetNQmnXoxd43I9wLSqQOtKp4isUDRg0kUdWpgF0KTmhT3FsTVChQr1BzhqXwpD0uam81lqbtFkdhiYbD3/AOlQVxzlYxsVe7tlYdQZY8j271nPMHG5ONXM0aTGDhlrkSSqdImO+SW6EbEgHIAAJ3Iocu8pcMuNQispzHpyLiXvUSXp/Z5cNvqJyFA9E+qsmIVGjd1Lu1r2W3m21r03LqalLa3xNYtb2OVNUbpIpxhkYMOg8RTo6isg4xyLJw/N3wl5EePDPBqLrIgzkYP08Ak6Tn1b4rQ+Seak4haJcKNJyVkTOdEi4yPZuCPUwrPanUgqtGV43s+DT6j96LyyWpNsN/s/pSZBTsy702RVE46tDRYgUJBQApwrkVUldNDbDUZ3p+eHVuK5mBpyO4IoU5xScJ7Eknuhy2tiDk01evk0p7wkVznepVnBQ7OmSKd8zF2q7il3Z3p63jwMmuaR8mg45KST3YU80rhRj0qVcjelWyb5pu4O9VtWpebD/ITEN/z5mlXP+lHAu9Juj1pLWpMb+QiD/enZKRbjpSpOtCCtAL94A60o0lOtKNOtgMFHRCjpkAPNCioUbgJyhQoq9acwTINqrnO1+0HDbuRDhlgl0nyYqQD7ic+6rLVW7RIC3Cr4D+XlPuVSx+ANUyj34vqMnozMOCcF/wDtNhCqMyXU8bzlQT+zJZzrwD6PoIvh0rQkvou8MIePvFXUYgy61XYA6BuBuPDxFQfZ3dB+F2xHQIVPhujMp/pUhbcBtxcteIo72VApkDEhlwuCBnT0Vd/IV5HHVVOpOFS6s5WtxbfH4fQ61KNopx6fI7obtHZlV0ZkOHVWVih64cA+ifUaqfZFmO74rb9FjnDqPIM0o/8AaqVP8L5cgt5Z5YlKvcNrkJZjlssdgTgbsx286g+zRg/GOLuOgaJPflx/VDWz2WofvRhdxyxevO6/sqxF+63vdmmdRTYFLNJNaX1KUIK0FOKcIpsiqWraofcWYwaba3PlQBpYnNR5Je8DVbDXyU0/Hbgbmkm5NNO5PWouyhqlcPee4u4nzsKYx4UrHlXRFDp3NVZZVZXYbqKCxpWuMnJp6eXNIjTNJVeeSjHYaOiux2JcCuWc5OK65mwMVyIMnNV1+FNDQ5j8QpDHenTsKZ/1pp6JICFxigaMDaiobIIYoUBQFEAdChQogJyiNHQr1xzAq5OJ2QlikjYAiRHQg7ghlIII8t6a45x2Gzhaa4kEca9SepPgFA3YnyFZ8e1G+vM/orhskiY2nuCI0J36DIUjYfv+4VFTcloS9iudmcTXHCJbbW0TLJLEWA9JAwVjgefpMPVmpix/SFnEkC28N0kYCJIsvcNoUYXvEZTvjHQmonsySaK84lBcBVkEiSMqf2auxkLaPUdS+4CtDryftSs6GKqU3FSi2pWfNpa3Vn6nUoRz01K9nsVOPg19Ld291O8EYgZwII9bfs5IyrFpDjU2cbYxt1odisQf9I3HjLdMM+BA1Pt/6p+2rDxi77q3mk/gjkbfpspP+lZ32bcF4vHYJPw+a3MUzyOYJhuWVu7JB0+PdgfSHSuh7Lm8RSqOVopZYrgt2ynErJJJa7s20iklaoPDe0+SKdLfi1sbOR/oy5Bgc7DdskKMkbgkDO+K0LFW1aEoe8VxmmMg0vY0TLScVm1W5ZuGYqSYzSg1H3ppbRJqN92aUtt50ffUlpTQtTQe8ObLTEsuaI0FjzVcpyl3YrQKSWrG1XJrpC6RRhQtc80tCypK73D7w3M+TjzpyGOkxRU+5wKppwu88h2+CG5DnakKN6H+tLUYoe87k2QGpFKNACo9WQFAUDRiotyB0KOhVlgE1RUdVbnmSR/klpG7R/LLgRyOuQ4gSOSWQIwIKlhGF1eAJr1sY5nY5ZTZLX9N8clWTLWHDTp0bhJbgEg6h+96QYH+6g/irV44woAAAA2AGwA8gBVJ5Q4TFBxS9SzjMNtCkMUi6iyyXRHea1UsSNMbqpPiT6s1eDTV9HbgiIx+5h7nmq4Gdrm2V8dBkCMbef8AZN9pq5VUu1FFg45wq46d4HhJ8MA6Rt4f9Qd/X6qtteQ9vwtWhPnH6M6uCfca6lY7TLwx8KuSOrKqe53VW/7S1W3kPh/ccMs48AEQxkgfxONbH3liffWf9rhZ7a3gU4Nxcxp57YPh/iKH3VrsUIVVUdFAA9gGK3ezYZcEusm/oijEO9X4EJzlytHxC0kt5AMkExuRkxygei48fUfMEiq92Tczm4s+4nYfKbVmhdWYd4VTYMRnJx9EnzU1fSKyyDgqLwi4YIi3vCJpiLlAVaV4sSlnbOphJEwDKSQST6sdfD0u2pypt9UZpPK7mn5otNJifUobzAP2jNGa5clbRl6CMdJ7uoZueLQXnyMy/wDiNQTu9L/SKax6WMfR8fPapvvKWdPLbMrXCpchHd0fdUzbcWikZ1jkjdozhwjqxQ+TgH0T7adMtVSjCO4ybYoRAdaDSY6Uy8vw+yuWxvo51LRSxyqDgmNldQw8CVJANI5u3cQbcx95M9KCRVU+XuMTHjN9aTvlVjilgXSAFiGAdx1OZFBJ648qHB+PTfp29tZXzGIYpIV2wijRqxjqSZD1yfRqz9FK7c3sswO1WyLl0FMsc0pjQC1lk82iLFoEqUbGlMcVCcOkk+W3Ia4ikTEJSBdPeQbHUZMb4Y7jNMoaO3DUF9SXo6GK5r3iUUOnvZY49Z0r3jqmpv4V1EZPqFVKLeiGudApQoqWBTRiRsGKFKxRVZlFuTFQnM/L7XKxNFL3M9vIJYpNIdQ2CrK6ZGpWRmU7jqD4YqboV6hNp3RzSA5X4DLA1xLcSRyTXUiyP3SNHGoWNI1VQzMTsmSSfGp40KKQnBx1wce3wqNuTuyGC9tvNpuZu5to9ScPdXluBvolYhAgPQAHAPXLeWnfRrO6EsaSKcrIiuCOhDAEfA1VOyDgUd7wS8jlJ13M0qyydZNWlCrMT1ILFt/Enzpq05U49ZosEJtJ4k9BHYkFU8CdWk7Dw9LHrrB7WwDxUIxptJxb34pmnDVlTbvxIzn4TXHFrC3tNJniDTqH2TUv7QavDpD/AN3rrQOQefTfd5BcR9xeW+0sW4B8NaA74z1GTjI3INc/Z72ey2s015eyLLdzjSdGSkabbA4GT6KjpgBcDPWo3mIKnNXDzET3kkEgmAHWPTLpLbddj9xfVWihQjToxob5Vv13fwK5zzTc+ZpJFVK75BDzSk3EotbiTvprQBAksuFBJk+mEbSCyeJ8R0q1XdykaNJIwREBZmY4VVAyST5AVz8M4pFcxLLA6yRvnS69Dg4PsIIIwapi5wvKIdHudAFEVrl4txaG2iMtxIscYIBZumScAeZNOmQPHqQhgy5UjcHIyCD452qhxe7HuZzz92iW9tFI9oIpLlJhGXaGRoxIFww74AKXVDjGrptirJz9xc23DLmdDpYR4RvJ3wikewsDWNJcv+rEyaASt/plLZ1plUYOPWWGnx8a2Cbh8fF+ERIXZEnjhcsuCwZdLYOdjhlwfZWutRp08reylZ8eRXGTdylnh6WFpwfiEKhQEgjuSuFDxXCBi8h8dLnO/iRWqXDBEZ8FgqlsLuxABOFHiTjaq3xnhcFvwY2l1JmNYRAHC+m7gYTu48nL5C4UZ3FI7PpLo8Oje7kjdTCndhQ2pUVSMzOx9J8Yz5aTVFaMasc74NrzTdx4txdiI5r46t+nDreEssXEZMvq9BjbRHMi+idiw9f9an7iyjteIWrRKsaXKSWzogCqzRoZYTgbZVUmGfJseVZrynda5eANnZDewnP7pGooD5Eo8Z9exq/838XSO/4ZGckmdnYjogaKSBNflqeYAf4TVlSGRqlFaWl9/wAICd9X0GeKRiPmC0lHW4tZ4fUTGVf37N8BXBxrMPMllJti5glhbb+EOw9+dHuqY5gttfF+GY+lGL2Q+pDEiHO/izr9hqJ7VU7qXhdyMgxXiISP4ZMFh7xGRVNK85RT4wa+tvsM9E/MvwSkS3SqyoSAz6tI89Iyce6nmNZZ2zcTntZ+H3MWdMLyH1Fzo9Bv8SBx7M1iw9HtZ9muN/oWzllVzTqyflMqXtroAC4fiNzbznJ1MsqSyaH89OhCM9MVoXLXNNvfQrLA4OQNSEgSRnxV18CPPofCs0jC2/MK2iyoYZbr5Zs2THKYZx3TeAJL4x1wVrThKbj2kJJp2+l7r1EqSTs0afxDj0cNxbwMrlrkuEYAFAUXUQ5ztt02PQ1VOT4U4hcX91OiyKJWtI0cBlSGMDUFBG2vWCa7ueb5YrnhjNn/AKrBx4B0aLUfIBpFya4ex1NNteKx3W+uAc9dkiGT9hpYU8mHdSO7S/8AT/oLd52ZJWFuknDLi3uZGWOE3NvJJq9JYYydLFjnJERTJIqwcBuI5LWF4CWiMaaC2dRUDA1Z3ztvVe7P+Ipci/IHoveSsM9HiaKJVceatoYg+VL7Jkxwi3GSRmbSWzkp30mk7/3cUatPSV+DWnDVEi9UW7FClYoVkyjXH+McQ7iFpANRBUBemSzBQPjTHF+L9yUUAFnyd+gA/wCTXDzVegNBEcANLGxJ2GEJf/4VWuZ+PR3LgRKWKg4fB7vY5DA7avSxuNq9JGNzCXjhnExKWU41rgkDyPQ48Olc3MHNENn3YfW8sxKxQRKXmmYDJCKPADqxIAzuagezyd3EjzfSYhV2Ayo67gefnUpzHy/PJPBc2kyRTwLImJY+8ikjk0llYAhlIZFIZT4Y8aKUc1pbEMy4bybeQ3d7cTLPY2jxzXSMlzjuJdWV7xUbS5wGypBGGxnatQ4NzKhtLZ7uWGKaSGJ3R3SMh2RS3oscjcnbwrGuaL/iPFr6Wxe4h7i2I71oVZLYFepbUxZyGyArNjMZIxgml8v8l8MnfQkd3cD0ibptaQMykAhXGAxyTjGeh3pcbiqNJWld21dlsuv+uPTpSlsXrnWe5urmS3tJpF7qzNxCkMvcm6mZzHvKpBKxjfSCASy52qD5ItnsLuS540syXVxoRLlwr2wUqo0GWPKxuSNJ1YGAMeNV/j/ZxLY4vOGSyh4SX0Eguq+JjOPSAHVSDkZ69Db+X+KcR43w7Sz2SQTB4p3RZWnXBwUEZOhGKlW1ZP0gcU+HxGHxFHNTlps+YJwlCVpF/wCPcHW6tprdyQsyMhK9RnxHsNcPJvKqcOs0tkdnClmLtgFmY5Ow6D1VORxaVCjOAAN9zsMb0ZFYm2ll4DLmVvnnk1OJ2vcSOyYdZFddyGUMu4PUaXYe+pThPDFt7eKBM6YUSNSdyQoABPr2ruIoiKqk245eAy5lIfsth+VvOssqxSyxzyWw09y8sZ1Kx2yBq3x6zvjYKi7PnhZxaX1xbRO7P3CLE6Izbt3esEqCd8Dzq50VR1qnMOVFa4RyPFDKJ5JJrmddWma5cyGPV17pfoR+4Zxtmo677NlZpRHd3UME7FpbZHHdNlizhCd4gxJyF65I6bVdTRVV2s073Gyozfm/s3bvormykeMxz28jQgKyLp0RtNGp21CNVJXowSp/9Q4WgnjmkllkuNPeXDle+ypyhjwNMYQ7qAMA+dWek4oSxFRpK+wVBFe5e5SFtK80k8tzO6hO9mIykYwdCKNlBIBPmRmunmLlyK9jWOcEqsiS4Gxymds+GQSDjfBNS+KLFZ5VZuWa+o6irWEYrj4tweK5haGdA8bjBU/AgjcEeBG9dxojVGsXdbjb6GXT9gltrLR3E6DOw9BiPUGwD/WrDD2XWS2fyYIwBIfvs/txIBgSB8bEb7AY3O1W/FHitEsXXnvJiqnFcCnQ9nCMsgubm4uWaLuUeQjMKalYNHgfT1ojazk5QVEcF7OJllu7ea6nNtK6TNoCIbrWCHWWQDUpyhDBSMhgfHbScVyXfEVVWwctg4wCVBxtqIGBv9tW069eV4p79NvwLKMUQXGOQElcNBPNaZiWB1t9KrJCv0V0kYUqCQGHQHFWLhvDkgiSKJdMcaqijrhVGBuep9dRdnxYtKgbcAE6hkAhtOA6jYEeZOMEEdTVgAo1I1ElGTArboTihS8UVVWDcr/O/dGa2WUqABM41fvsugKgH7xOo7eqoVriQSF5V0GRe6RGGGRPA48CSQSPIeqrCO0PhzYPyiM46Eg5HsyNqOTn7hzfSnjPtrvpS5GQ4OE94ZIgi4CnDDdRjx9E56Hx8dPrq5yk6Tp64OPbjaq3Hz9w5fo3EY9lL+cSw/mU+NK4yfAhjHJNm8/BblYdTTT3CpIerFGMWoknr6DOfea1iGFUUKgCqoCqo2AUbAAeysr4vxdOGcSlurKRLi1u2LSxKcPGxJbx8izFT0wxU42NWyx7UeHyJq77uzjJWRWDD1bAg+4mvM+2cHiZVLwi5Rbvpq7tJWflbQ6WFqwS1dmWuq32FKAnEAn9mLttGOmMeHu0/CqnzT2qCZTb8PDFpBpMzegqg9SgO42z6Rxirv2e8U4fw2wjtzdRM+WeR1BAaRj4eJAUKuT10526Db7HwFbD0pyqKzlay46cWU4qtGbSjwNGIpJFV/5w7D+ZT40Xzh2H8ynxrpulLkZblgIpJFQPzg2H8ynxpPzg2H8ynxqt0Z8hlJE8RREVA/OBYfzMfxov1/sP5mP41W6E+QcyJ7FERUF+v1h/Mx/Gi/X2w/mY/jSPD1PCxs6JzFFioP8AX2w/mY/jRHnyw/mY/jVbw1XwsOdcycojUH+vVh/Mx/Gh+vVh/Mx/GkeFq+FjZ48yaxQ01C/r1YfzMfxofr1YfzMfxpf0dXwsPaR5k1ij01Cfr1YfzMfxo/17sP5mP40f0lXwsHaLmd/FFOjA21HHl18CfD/fA8cVx3dwhh7sFUIAyrHBA/iG++/iPAk7023PNgRg3MZB6g9DXI/M/Dj0ugo8gcr91gRW2lRnFJOL0dyuUk+I9BCF1HG+n0gfRcEMpCD1EB8Hp5bVPWNyJEBBGcDUPI4B3Hh1z76rScx8MBy1yrY8CfR+6oC+PlvXVY828PViI7iMayPR8M79NvX8KtrU3NaRYqdiyYoU38sT+IUKz/p58hs6PKTdTRUKFdxbGcFChQqEEy9DUJ4UKFWx2YGdnDvpH8+dSNChSz4AQKAoUKQYFHQoUUQBoqFChIgdChQpSAoUKFEgVChQqEBR0KFQgVChQqEBQoUKhAzT1n/aJ/iX+ooqFCXukNwoUKFZhj//2Q==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22536" name="AutoShape 8" descr="data:image/jpeg;base64,/9j/4AAQSkZJRgABAQAAAQABAAD/2wCEAAkGBhQSEBQUEhQUFRUUFxQWGBUVGBQVFBQVGBYVFxoWFBYYHCYeFx4jGRQUIC8gJScpLSwsFR4xNTAqNSYrLCkBCQoKDgwOGg8PGikkHyQsKSwuKiwsNCwpKiwsLCksLCwsLSwsLCwsLCwwLiwsLCwsLCwpLCkpLCwsLCkpLCksLP/AABEIAOEA4QMBIgACEQEDEQH/xAAcAAAABwEBAAAAAAAAAAAAAAAAAQIDBQYHBAj/xABJEAACAQMCAwQFCAcHAgUFAAABAgMABBESIQUGMQcTQVEiYXGBoRQXMlWRktPwFRYjQlJUsTNicoLB0eE0oiRTk7LCCCVDg/H/xAAaAQACAwEBAAAAAAAAAAAAAAABAgADBAUG/8QAMxEAAgECBAMFBwUAAwAAAAAAAAECAxEEEiExQVFhEyJScaEFMoGRscHRFCNC4fAkM7L/2gAMAwEAAhEDEQA/ALWnZWRsOIX/AN+H8Oj+a5vrC/8AvQ/h1f6OuRefifp+CzTkZ/8ANa31hf8A3ofw6HzWt9YX/wB6H8OtAoVLz8T9CacjP/mtb6wv/vQ/h0Pmtb6wv/vQ/h1oFFUvPxP0JpyKB81rfWF/96H8Oh81rfWF/wDeh/Dq/g0dS8/E/QmnIz/5rW+sL/70P4dD5rW+sL/70P4dX+hmpmn4n6B05FA+a5vrC/8AvQ/h0Pmvb6wv/vQ/h1fqLFLmqeJ+n4JoUH5r2+sL/wC9D+HQ+bBvrC/+9D+HV+pOaVzqeJ+gdORQvmxP1hf/AHofw6HzYn6wv/vQ/h1ew4OcEHGxx4H1+VFnr6uvq9tK6lXxP0/AbIo3zYn6wv8A70P4dH817fWF/wDeh/Dq7kUWaXt6i3k/T8ByopPzXt9YX/3ofw6HzXt9YX/3ofw6uV1xFIkaSV1RFGWdiFVR5knpVAve0O6vWaLhEOQNjdzgrGh8cKw6+rDHzUVZCc5K+Z2+H4A10Ot+zIgZPEb4Abkl4QAB5nu6irzl60iYLLxuZGIyA1xagkbjO6eYP2USdlLXBD8Tvbi6bqYwxSENgj0V8MZPTT4+dSlv2TcMTpaqf8Tyt/7m291B4mMf5yfkl9xlSb4HFYco284zDxi4k30+hPbN6W22yddxt66kR2Xt9YX/AN6H8OuW77HuGPn/AMOUJ8UklGPYCxX4VwDkfiFjhuF3zsox/wCGuzrjKqMBVOCB4DYLtjfYUY4iMtqjXmkB02uBM/Ne31hf/eh/DofNc31hf/eh/DouXe1VWmFrxGI2V1kABzmGQnP0JOgzjbJwSQASav1O+0W8n6fgTTkUL5rm+sL/AO9D+HTkHZiysD+kL7Yg7tCRt5/s6vVDNRSn4n6fgmhHfoc/+a/2LQqSoU+dgsHXFxni8drbyTzEiOJSzEDJx6h4nJArtpi9ijaN1lCGNlIcPgoVIwQwO2MedBbgIPlXn604i8i2rs5iCM2VZdnG2M9cEEH1irFWdpztbxcXt7SyhtXS7RS9zCyH6CyBUPdjDaVjUDJ2B6VolPONnoQOqt2oSSLwi7aJ3R1jDBkJVgAyk4I3Ho5qHbtHnUi6eGL9GPMbcTB279MO0fyiQH0O6LjAxuAc79KtnNVl39jdRf8AmQSrt60YbUVFxauQheyW67zg1mxOTpcE75JWWRTnPXcdat1Z72EXgfg0ag5MUkyEeRLmTH2SA++rxxPikVvE0s7rHGuMuxwoyQBk+GSQPfQqLvtER1UWain5qtQ0K9+mq4UNCAd5VPQp50zDzPFK8kccqFojpkUHLockYYeG6n7Ky1qqpK7LIxctiZaQDqQKZa9QeOfZvWYcT5Ehe/E7Xc6vLcJMkRZQrPGhJVQep0qcHwUEVoGGx5fYBWKrjYtJ0tfgWxote8dhvM9Fb4isn7IeLTRcQ4lZ3EjySB+8BkJLsUYxs5J81MO2egGK0W1vI3BKzBwGZToOoBlOGUkeIO1ZhxqQWXNNvMMiO7VVYnxZgYiB/mWI+/11ZhK86menLR2utr6AnBRs0XXk/iOu64qNv+rA2yCMQRJ1/wAlVnsP4myC/t5WZ5I7jUzNkliQYySSckkxV29kt0Jf0jMDqEt9MwI6FdmBB8sMKhuUQIOZuIwDpMrSb/xMY5th7JG91aJzl+7FPVJP5WuKorRmwLcqfGkXl2kUbySMFRFLsx6KqjJJ91cLLis95/mkvruDhMTFUf8AbXTAZKxKQVHq3GenUp688/DVpVp5JLq30LZ01FXRzWsM3MFy00rSRcMifEMSkobhlO7Ng+rc/u5wu+o1p/D+HqiLHEioiABVUYVQPICkWVkkMaRxqFRFCqo6BQMAVlPbBzpN8oj4dayd3r0d64bRlpDhEZ/3VAOT7R5Vsh/yaihtFcOgr/bjfibFLb6RnIPspmvMnJnPM/D7tSZWaDXplj1F0Zc4LL13GdQI648jXppWyMjoaXGUOxkrbMNKeZB0Khec+YfkNjNcYBZFwgO4MjEKmfVqIz6ga82cR4rdsUupJ3Lys5VhIQ4KEA+ip/ZjcYGANtqmGwjrpu9kGdRQ0PS3M3K0F/AYrhcj91xtJG38SN4ezofEVVOS+ZZ+HXn6M4jI0iSEfI7hsnXk4EbOST1IAB3U7ZwVru7Kebnv7HMxzNC3du3TWMZV/aRsfWprt7Q+U1v7J48DvFBeJvJwNhnyPQ+2pGq6EnTqbcenVf7YDipq63Lzmjqndl/NjX1ipl/6iAmGYHY616MR/eGCfXq8qt+a0u8XZlArNCizQqZiDlZH28cRYvw+0z+ynm1Sjcawrxqqkg7j02OPMKfCtcrMu3blSS6s454FLSWjs2Fzq7pwNRUDqQyRn2A+/VRtnVxGVPmyO0suZrH5IqRlXgSeNF0RxmQhQwwMZMUgJx5eZNbfxSbRBK38Mbt9ik1gHFYX4/cx3FmsiywWQaY4wPlMZYpFGx2yzEYPl7Di0cY7YFueHNaxQzniE6G3aAIwMbsCjvnHrJAG+SM43NXTg5W9QXGOz3jI4nwO8sDEE+S26or6tXeM4mZW04GnS0a+J61o/IXEDPwu0kc6maCMMfEsq6ST6yRWOctrJy5eut8D3F1bfTRSyd6F1Bc+JVtaHH8QOw6a/wBnlk0HCbNJAVYQoSpGCpb0sEeBGrGKStZK/AiKV2PSfJL7ifDm9Hu5TLGCesedOR/k7k/5vVVt7SZA/CrxTjHcSHfxKjUMD2gVWO0fgs0V5DxSxXVNENM0IzmaLGM4HU6fRxufokfRqI412hJxK2NpaRzG6uf2RjdCO5UnS7SMDgALncdMjONxWGrVnUlF0ddVfp5l0YJLvHKLkPY8BuQMmCaKAlfBW/ZEH3xr9pqx8CtEh47fRsTqmgt58Dx0ko2/tYfaazy6aWKxl4MUka6S7DwaVwJIfSbUrZ23Vm/z+o4lLrnZ34hHxS3hkeGCCGC6GnDKzmRnABxnQdJ8tlyQDS1cK5J31upJctZKUfUMZ226f2WLtFRLfiHDLxQFYTCBj0yjeJP90M/3qvssQbIYg5BBHU4I36VkHMtxJzBcJHaa1toFkYzSKVRpSNgF9wHnux8syvCe035LD3HE45o7iIadkys4XoUIONRGMnoSc5GcDnYjDznShGOs47x4pN6af6xfCSUm3s+JI9lnD/kx4hbblYbptO/7rIuM58dKrXP2z8Oga1S4lZ0kgLrEFIzJJJpwMkZAUpq23wDXbyTMYbe6vrv9j8olecqQS0cIUBNYA64B29nnis05h45Nx3iMUMIZIs6Y1ODoX9+WTBxnA8/AD230ac6mLdZOyj7z05aoWTUaeXizUOx+1MPCosqQZC8nXGzMQp+6oPvqD5mYQc0WM/0RMgQk+LFZIf8A5IK0Dh8KRxRpFju1VVXG40qMDBHqAqjdqXCpJZ+HSQqzSJPpCjH92TJPhjuiftrJhMW6mKlm0Us30ZZUp5aatwsaezDGcjHn6qzrsoHymbiHEG3M05iQkDaJACACP7rRj/IKtXMF80VncyLjVHBM4zuNSxswB9WRUL2Nx44PB03aYn1/tXG/uA+ynwsr0Jz5tL7gmrTSLtXmvtft2XjFwW6P3TL617tB/VT9lelKovab2bfpJUkhZUuIwVBb6EiZzoYgEgg5IO/UjG+RswVaNKreWz0Eqxco6HnNVJO25OwA6k+qvX/D4ikManqqIp9oUA1k/IvYvJDcpPetGREQyRxktqcbguSBgA4OBnJHl11+rvaFeNRqMdbCUYOOrKJ212xbhLkfuSROf8OSv9WFeczXr/iPD0nhkhlGpJFZGHTKsMHB8D66xG97BbsTFYpYWhz6LuWVwp/iQKdx6jv6vC7AYmEIOE3biLWg27ol/wD6e7Zgl4/7paJQP7yhyfgwrXJelRHKHK6cPtEt4zqxlnfGDJIfpMR4eAA3wABvUrMdq5WNqqpKU+DNFKNkkZ1ytL8j5kuIMgR3sIlC7DMi5Ix59Jun8VayDWPcyTaOYOFuuMl2Q+xsIfg5rXwa0UqmehTm+MfpoUzjabQvNCk5oU+YWx0UVHQrYVCEjA6AD2DFARDOcDPngZ+2l0VS4BMiAjcA+0ZrhvbzH+n+5p67nwPUPzio+NNZyff/ALVysbiJf9VPc00oL3pbCYLfV6TdP60++ld8AZ8gMmnHcAeodPXXDNLqrnyccPGy3fqXq830Cnk1HOBt0OB8PjTaAAHAG/Xy38/M0ar+fz/WnDgdP+PdWBuUnmbLtFohtYQBsAPdgfZSWjXbIz7cYHsH/FK1GjKj85pL31QSE5b4pcXCTfKoO50yyRoCMh4hjDEHr4jOMGoi55FtbeK4a3hm1TFQy27IshQsMwxs+0cZO7YIOB6gKtzD1mlKp8AfsNXxxc41G6ei00W2gHTjbU4eCWskcCiUnVudOS4jB6Rhzu2kYGo9TnoMAd2aVhvI/ZRGI+uqakpTk5W3+A0UkrHNxK1EsEsTAkSRuhAOCQylSB5bGqv2M3w/RAXBLQSTIygZbOe8wB47OB7auK1QeTpfkHGryyckR3WLmDOkAk5LBcf5l/8A0/b1fZ8s1KpDyl8tH9SisrST+BKcJ7QpLviKWsVu9uqo0spu1KTMg2AijB2JZhuSdgdqvFQfM3LQugkkbmG5hJaGcDJQnqrD95G8Vrg4NzwBILbiCi1uug1ZFvcdBqt5DsQcj0ScgnG5FbpRU1emtt1x8/8AbFSdty10KFCs5YChQrnv+IxwRmSaRI0HV3YKo8hk+vaoAF+X7p+6KiTS2guCUDY2LgEHGetUvlHtFN9hWtpo29IGVRrtSV8Fl9fl8TRT8Vm4tmO21wWJ2kuWBSW4XxS3VhlVPQufM+RBm5Fjt4BHGAkca4VRsFAqjF1Y0qbpyV5Pbp5/ganFyldbFMvMT8yWKAE9yrytg9MBip+8i/bWvg1kfZNCbviF7xA50DFvEdtJ6M2PEEKsf/qmtaBroOPZQhS8MVfz3ZQ3mblzF5o6RmhS5gWO2hQoV1DOCkSvgUquS7k+H9TVVWeSNxoq7OWY6jj8k04iYGBTcCYBY/nzo5W29vX8/npXEi9HUlu/oa34UMzy5NMhKcZft8aM7D8/ZWKScpXkWrRWQh2xsPtprPlS2FEkfgKolduyHVkhOj7aVpA6/n8+6lFsbDw/P5NJKUHFLYN2w+88h+fzikGQ+fwFEfX9lHnHq+ykcmw2QoO35ApS3B8RTfe0M02drZky9B1gD0qldpHLkk0KXFuSLqzJlj0gkuuxZAB1J0ggYOcY/eNXLTRMfOrqVZ0pqot18nzXxFlFSWUiOSeco7+2WRcBwAJEzuj+I9nUg1McT4XDcxmOeNJEP7rgEZ8x5H1is85k5Pnt7lr7hn9oxzNb/uzZOSy+vO5HtI32Mpyr2kw3foNmKddnhfYhhkELn6W49vmBXSlNqPbUdY+sej+zKbfxlv8AU605Imt/+gv5oUznuZwLmED+FdWHQf5j4+dOm24uOlxYt6zDMD9gkqcW8B8aM3NVP2kmtbfJDKgV+Ww4q4IN5axZH0o7dmYesa5MfbTdvyJF3glu5ZbyRdwZyO6Q+aQqAo9+an3uxXBe8XVQSTgeZ6Vmn7RnLu0/RW9R1QW7O2e4CjyA8B09grMufOYHuJU4fa+lNOwQ4yQinrqxnAxkk+Cgmn+M84STyfJ7JGlmb+EbKMfSJOyr6z5+NWvkHkNbBXkkfvbmb+0k3wBnOhM74z4nc+rAFacLhuxaxGI3/jH7voJUqZlkh8WWDlrgaWVrFbx7rGuNWMFmO7MR5liT76lQaaBpQNW9o5O7K8thzNCk5oU2YFiSoUKFdwxhE1HT749ZzXbcH0T9lc373s/0FYcV3u6W09NRthuB5Vzynf8APu+FPA9T+d6aIrlVXdGmISikON6X4fn8+VEKoktLDobUUb7bClgYGfz+f9qQKrtZWGvdicYpDNSnNEqVTK7dkOhBXP8AxQEdP4ApJeh2aWrJmY2yH8/80jRinhLSxg0OzjLYOZoZB/PlTnWidMU2Dg0PddmTcDrVe5i5CtL7LSx6ZD/+aPCS5AwCxH08AD6WelWcjIpnFWQnOhPPTdgNKaszNpuSuLWhPyS6S4jA2SfIkJ3OnfbyA9MdfCmjxPja7NYBjjqsiEf9rH7K1NdxSG61sljIy1qU4S62s/SxWqbWik0ZcDxybAW0SIE41PImF9ZGrVj2A0/Ydll1O2viN4SMg91ASAR1wzEDBztsDsOu+2nLQqxYxwX7UIx6pa/N3FdO/vNs4uC8AgtE0W8Sxg4yQPScjxdzux69TUkDSFpVUObm7yd2NZLRCwaUDTYNKBqxSA0LzQpOaFPmFsS9ChQr0ZgGZ/D21zsNmPntXTL1FNTDb31irRu2/wDbFsGc4G3v/p//AGminWnpOg9p/wBKTqrnSS2L0NMPz+fdSCadYUkLv7xWeUdSxMKQdB+fzt8aaNOydaQwquauwx2G/H4U5jAolWlPVcVZXGbGGNBY8+ulom9dLtpG1CFLNeUnoFytojkaIjwpvVg13wz6tjXPdQ4NCrRSjng9CRlrZi4zqFc7JvTlqdxSrpcGpJZ6akRaSsJgNIkXelRfSo7gb0rV6fkG+omI0UwoR9fz66VcCl3gHiFEaWetNQmnXoxd43I9wLSqQOtKp4isUDRg0kUdWpgF0KTmhT3FsTVChQr1BzhqXwpD0uam81lqbtFkdhiYbD3/AOlQVxzlYxsVe7tlYdQZY8j271nPMHG5ONXM0aTGDhlrkSSqdImO+SW6EbEgHIAAJ3Iocu8pcMuNQispzHpyLiXvUSXp/Z5cNvqJyFA9E+qsmIVGjd1Lu1r2W3m21r03LqalLa3xNYtb2OVNUbpIpxhkYMOg8RTo6isg4xyLJw/N3wl5EePDPBqLrIgzkYP08Ak6Tn1b4rQ+Seak4haJcKNJyVkTOdEi4yPZuCPUwrPanUgqtGV43s+DT6j96LyyWpNsN/s/pSZBTsy702RVE46tDRYgUJBQApwrkVUldNDbDUZ3p+eHVuK5mBpyO4IoU5xScJ7Eknuhy2tiDk01evk0p7wkVznepVnBQ7OmSKd8zF2q7il3Z3p63jwMmuaR8mg45KST3YU80rhRj0qVcjelWyb5pu4O9VtWpebD/ITEN/z5mlXP+lHAu9Juj1pLWpMb+QiD/enZKRbjpSpOtCCtAL94A60o0lOtKNOtgMFHRCjpkAPNCioUbgJyhQoq9acwTINqrnO1+0HDbuRDhlgl0nyYqQD7ic+6rLVW7RIC3Cr4D+XlPuVSx+ANUyj34vqMnozMOCcF/wDtNhCqMyXU8bzlQT+zJZzrwD6PoIvh0rQkvou8MIePvFXUYgy61XYA6BuBuPDxFQfZ3dB+F2xHQIVPhujMp/pUhbcBtxcteIo72VApkDEhlwuCBnT0Vd/IV5HHVVOpOFS6s5WtxbfH4fQ61KNopx6fI7obtHZlV0ZkOHVWVih64cA+ifUaqfZFmO74rb9FjnDqPIM0o/8AaqVP8L5cgt5Z5YlKvcNrkJZjlssdgTgbsx286g+zRg/GOLuOgaJPflx/VDWz2WofvRhdxyxevO6/sqxF+63vdmmdRTYFLNJNaX1KUIK0FOKcIpsiqWraofcWYwaba3PlQBpYnNR5Je8DVbDXyU0/Hbgbmkm5NNO5PWouyhqlcPee4u4nzsKYx4UrHlXRFDp3NVZZVZXYbqKCxpWuMnJp6eXNIjTNJVeeSjHYaOiux2JcCuWc5OK65mwMVyIMnNV1+FNDQ5j8QpDHenTsKZ/1pp6JICFxigaMDaiobIIYoUBQFEAdChQogJyiNHQr1xzAq5OJ2QlikjYAiRHQg7ghlIII8t6a45x2Gzhaa4kEca9SepPgFA3YnyFZ8e1G+vM/orhskiY2nuCI0J36DIUjYfv+4VFTcloS9iudmcTXHCJbbW0TLJLEWA9JAwVjgefpMPVmpix/SFnEkC28N0kYCJIsvcNoUYXvEZTvjHQmonsySaK84lBcBVkEiSMqf2auxkLaPUdS+4CtDryftSs6GKqU3FSi2pWfNpa3Vn6nUoRz01K9nsVOPg19Ld291O8EYgZwII9bfs5IyrFpDjU2cbYxt1odisQf9I3HjLdMM+BA1Pt/6p+2rDxi77q3mk/gjkbfpspP+lZ32bcF4vHYJPw+a3MUzyOYJhuWVu7JB0+PdgfSHSuh7Lm8RSqOVopZYrgt2ynErJJJa7s20iklaoPDe0+SKdLfi1sbOR/oy5Bgc7DdskKMkbgkDO+K0LFW1aEoe8VxmmMg0vY0TLScVm1W5ZuGYqSYzSg1H3ppbRJqN92aUtt50ffUlpTQtTQe8ObLTEsuaI0FjzVcpyl3YrQKSWrG1XJrpC6RRhQtc80tCypK73D7w3M+TjzpyGOkxRU+5wKppwu88h2+CG5DnakKN6H+tLUYoe87k2QGpFKNACo9WQFAUDRiotyB0KOhVlgE1RUdVbnmSR/klpG7R/LLgRyOuQ4gSOSWQIwIKlhGF1eAJr1sY5nY5ZTZLX9N8clWTLWHDTp0bhJbgEg6h+96QYH+6g/irV44woAAAA2AGwA8gBVJ5Q4TFBxS9SzjMNtCkMUi6iyyXRHea1UsSNMbqpPiT6s1eDTV9HbgiIx+5h7nmq4Gdrm2V8dBkCMbef8AZN9pq5VUu1FFg45wq46d4HhJ8MA6Rt4f9Qd/X6qtteQ9vwtWhPnH6M6uCfca6lY7TLwx8KuSOrKqe53VW/7S1W3kPh/ccMs48AEQxkgfxONbH3liffWf9rhZ7a3gU4Nxcxp57YPh/iKH3VrsUIVVUdFAA9gGK3ezYZcEusm/oijEO9X4EJzlytHxC0kt5AMkExuRkxygei48fUfMEiq92Tczm4s+4nYfKbVmhdWYd4VTYMRnJx9EnzU1fSKyyDgqLwi4YIi3vCJpiLlAVaV4sSlnbOphJEwDKSQST6sdfD0u2pypt9UZpPK7mn5otNJifUobzAP2jNGa5clbRl6CMdJ7uoZueLQXnyMy/wDiNQTu9L/SKax6WMfR8fPapvvKWdPLbMrXCpchHd0fdUzbcWikZ1jkjdozhwjqxQ+TgH0T7adMtVSjCO4ybYoRAdaDSY6Uy8vw+yuWxvo51LRSxyqDgmNldQw8CVJANI5u3cQbcx95M9KCRVU+XuMTHjN9aTvlVjilgXSAFiGAdx1OZFBJ648qHB+PTfp29tZXzGIYpIV2wijRqxjqSZD1yfRqz9FK7c3sswO1WyLl0FMsc0pjQC1lk82iLFoEqUbGlMcVCcOkk+W3Ia4ikTEJSBdPeQbHUZMb4Y7jNMoaO3DUF9SXo6GK5r3iUUOnvZY49Z0r3jqmpv4V1EZPqFVKLeiGudApQoqWBTRiRsGKFKxRVZlFuTFQnM/L7XKxNFL3M9vIJYpNIdQ2CrK6ZGpWRmU7jqD4YqboV6hNp3RzSA5X4DLA1xLcSRyTXUiyP3SNHGoWNI1VQzMTsmSSfGp40KKQnBx1wce3wqNuTuyGC9tvNpuZu5to9ScPdXluBvolYhAgPQAHAPXLeWnfRrO6EsaSKcrIiuCOhDAEfA1VOyDgUd7wS8jlJ13M0qyydZNWlCrMT1ILFt/Enzpq05U49ZosEJtJ4k9BHYkFU8CdWk7Dw9LHrrB7WwDxUIxptJxb34pmnDVlTbvxIzn4TXHFrC3tNJniDTqH2TUv7QavDpD/AN3rrQOQefTfd5BcR9xeW+0sW4B8NaA74z1GTjI3INc/Z72ey2s015eyLLdzjSdGSkabbA4GT6KjpgBcDPWo3mIKnNXDzET3kkEgmAHWPTLpLbddj9xfVWihQjToxob5Vv13fwK5zzTc+ZpJFVK75BDzSk3EotbiTvprQBAksuFBJk+mEbSCyeJ8R0q1XdykaNJIwREBZmY4VVAyST5AVz8M4pFcxLLA6yRvnS69Dg4PsIIIwapi5wvKIdHudAFEVrl4txaG2iMtxIscYIBZumScAeZNOmQPHqQhgy5UjcHIyCD452qhxe7HuZzz92iW9tFI9oIpLlJhGXaGRoxIFww74AKXVDjGrptirJz9xc23DLmdDpYR4RvJ3wikewsDWNJcv+rEyaASt/plLZ1plUYOPWWGnx8a2Cbh8fF+ERIXZEnjhcsuCwZdLYOdjhlwfZWutRp08reylZ8eRXGTdylnh6WFpwfiEKhQEgjuSuFDxXCBi8h8dLnO/iRWqXDBEZ8FgqlsLuxABOFHiTjaq3xnhcFvwY2l1JmNYRAHC+m7gYTu48nL5C4UZ3FI7PpLo8Oje7kjdTCndhQ2pUVSMzOx9J8Yz5aTVFaMasc74NrzTdx4txdiI5r46t+nDreEssXEZMvq9BjbRHMi+idiw9f9an7iyjteIWrRKsaXKSWzogCqzRoZYTgbZVUmGfJseVZrynda5eANnZDewnP7pGooD5Eo8Z9exq/838XSO/4ZGckmdnYjogaKSBNflqeYAf4TVlSGRqlFaWl9/wAICd9X0GeKRiPmC0lHW4tZ4fUTGVf37N8BXBxrMPMllJti5glhbb+EOw9+dHuqY5gttfF+GY+lGL2Q+pDEiHO/izr9hqJ7VU7qXhdyMgxXiISP4ZMFh7xGRVNK85RT4wa+tvsM9E/MvwSkS3SqyoSAz6tI89Iyce6nmNZZ2zcTntZ+H3MWdMLyH1Fzo9Bv8SBx7M1iw9HtZ9muN/oWzllVzTqyflMqXtroAC4fiNzbznJ1MsqSyaH89OhCM9MVoXLXNNvfQrLA4OQNSEgSRnxV18CPPofCs0jC2/MK2iyoYZbr5Zs2THKYZx3TeAJL4x1wVrThKbj2kJJp2+l7r1EqSTs0afxDj0cNxbwMrlrkuEYAFAUXUQ5ztt02PQ1VOT4U4hcX91OiyKJWtI0cBlSGMDUFBG2vWCa7ueb5YrnhjNn/AKrBx4B0aLUfIBpFya4ex1NNteKx3W+uAc9dkiGT9hpYU8mHdSO7S/8AT/oLd52ZJWFuknDLi3uZGWOE3NvJJq9JYYydLFjnJERTJIqwcBuI5LWF4CWiMaaC2dRUDA1Z3ztvVe7P+Ipci/IHoveSsM9HiaKJVceatoYg+VL7Jkxwi3GSRmbSWzkp30mk7/3cUatPSV+DWnDVEi9UW7FClYoVkyjXH+McQ7iFpANRBUBemSzBQPjTHF+L9yUUAFnyd+gA/wCTXDzVegNBEcANLGxJ2GEJf/4VWuZ+PR3LgRKWKg4fB7vY5DA7avSxuNq9JGNzCXjhnExKWU41rgkDyPQ48Olc3MHNENn3YfW8sxKxQRKXmmYDJCKPADqxIAzuagezyd3EjzfSYhV2Ayo67gefnUpzHy/PJPBc2kyRTwLImJY+8ikjk0llYAhlIZFIZT4Y8aKUc1pbEMy4bybeQ3d7cTLPY2jxzXSMlzjuJdWV7xUbS5wGypBGGxnatQ4NzKhtLZ7uWGKaSGJ3R3SMh2RS3oscjcnbwrGuaL/iPFr6Wxe4h7i2I71oVZLYFepbUxZyGyArNjMZIxgml8v8l8MnfQkd3cD0ibptaQMykAhXGAxyTjGeh3pcbiqNJWld21dlsuv+uPTpSlsXrnWe5urmS3tJpF7qzNxCkMvcm6mZzHvKpBKxjfSCASy52qD5ItnsLuS540syXVxoRLlwr2wUqo0GWPKxuSNJ1YGAMeNV/j/ZxLY4vOGSyh4SX0Eguq+JjOPSAHVSDkZ69Db+X+KcR43w7Sz2SQTB4p3RZWnXBwUEZOhGKlW1ZP0gcU+HxGHxFHNTlps+YJwlCVpF/wCPcHW6tprdyQsyMhK9RnxHsNcPJvKqcOs0tkdnClmLtgFmY5Ow6D1VORxaVCjOAAN9zsMb0ZFYm2ll4DLmVvnnk1OJ2vcSOyYdZFddyGUMu4PUaXYe+pThPDFt7eKBM6YUSNSdyQoABPr2ruIoiKqk245eAy5lIfsth+VvOssqxSyxzyWw09y8sZ1Kx2yBq3x6zvjYKi7PnhZxaX1xbRO7P3CLE6Izbt3esEqCd8Dzq50VR1qnMOVFa4RyPFDKJ5JJrmddWma5cyGPV17pfoR+4Zxtmo677NlZpRHd3UME7FpbZHHdNlizhCd4gxJyF65I6bVdTRVV2s073Gyozfm/s3bvormykeMxz28jQgKyLp0RtNGp21CNVJXowSp/9Q4WgnjmkllkuNPeXDle+ypyhjwNMYQ7qAMA+dWek4oSxFRpK+wVBFe5e5SFtK80k8tzO6hO9mIykYwdCKNlBIBPmRmunmLlyK9jWOcEqsiS4Gxymds+GQSDjfBNS+KLFZ5VZuWa+o6irWEYrj4tweK5haGdA8bjBU/AgjcEeBG9dxojVGsXdbjb6GXT9gltrLR3E6DOw9BiPUGwD/WrDD2XWS2fyYIwBIfvs/txIBgSB8bEb7AY3O1W/FHitEsXXnvJiqnFcCnQ9nCMsgubm4uWaLuUeQjMKalYNHgfT1ojazk5QVEcF7OJllu7ea6nNtK6TNoCIbrWCHWWQDUpyhDBSMhgfHbScVyXfEVVWwctg4wCVBxtqIGBv9tW069eV4p79NvwLKMUQXGOQElcNBPNaZiWB1t9KrJCv0V0kYUqCQGHQHFWLhvDkgiSKJdMcaqijrhVGBuep9dRdnxYtKgbcAE6hkAhtOA6jYEeZOMEEdTVgAo1I1ElGTArboTihS8UVVWDcr/O/dGa2WUqABM41fvsugKgH7xOo7eqoVriQSF5V0GRe6RGGGRPA48CSQSPIeqrCO0PhzYPyiM46Eg5HsyNqOTn7hzfSnjPtrvpS5GQ4OE94ZIgi4CnDDdRjx9E56Hx8dPrq5yk6Tp64OPbjaq3Hz9w5fo3EY9lL+cSw/mU+NK4yfAhjHJNm8/BblYdTTT3CpIerFGMWoknr6DOfea1iGFUUKgCqoCqo2AUbAAeysr4vxdOGcSlurKRLi1u2LSxKcPGxJbx8izFT0wxU42NWyx7UeHyJq77uzjJWRWDD1bAg+4mvM+2cHiZVLwi5Rbvpq7tJWflbQ6WFqwS1dmWuq32FKAnEAn9mLttGOmMeHu0/CqnzT2qCZTb8PDFpBpMzegqg9SgO42z6Rxirv2e8U4fw2wjtzdRM+WeR1BAaRj4eJAUKuT10526Db7HwFbD0pyqKzlay46cWU4qtGbSjwNGIpJFV/5w7D+ZT40Xzh2H8ynxrpulLkZblgIpJFQPzg2H8ynxpPzg2H8ynxqt0Z8hlJE8RREVA/OBYfzMfxov1/sP5mP41W6E+QcyJ7FERUF+v1h/Mx/Gi/X2w/mY/jSPD1PCxs6JzFFioP8AX2w/mY/jRHnyw/mY/jVbw1XwsOdcycojUH+vVh/Mx/Gh+vVh/Mx/GkeFq+FjZ48yaxQ01C/r1YfzMfxofr1YfzMfxpf0dXwsPaR5k1ij01Cfr1YfzMfxo/17sP5mP40f0lXwsHaLmd/FFOjA21HHl18CfD/fA8cVx3dwhh7sFUIAyrHBA/iG++/iPAk7023PNgRg3MZB6g9DXI/M/Dj0ugo8gcr91gRW2lRnFJOL0dyuUk+I9BCF1HG+n0gfRcEMpCD1EB8Hp5bVPWNyJEBBGcDUPI4B3Hh1z76rScx8MBy1yrY8CfR+6oC+PlvXVY828PViI7iMayPR8M79NvX8KtrU3NaRYqdiyYoU38sT+IUKz/p58hs6PKTdTRUKFdxbGcFChQqEEy9DUJ4UKFWx2YGdnDvpH8+dSNChSz4AQKAoUKQYFHQoUUQBoqFChIgdChQpSAoUKFEgVChQqEBR0KFQgVChQqEBQoUKhAzT1n/aJ/iX+ooqFCXukNwoUKFZhj//2Q==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11" name="صورة 10" descr="تنزيل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0" y="6857999"/>
            <a:ext cx="9144000" cy="45719"/>
          </a:xfrm>
          <a:prstGeom prst="rect">
            <a:avLst/>
          </a:prstGeom>
        </p:spPr>
      </p:pic>
    </p:spTree>
  </p:cSld>
  <p:clrMapOvr>
    <a:masterClrMapping/>
  </p:clrMapOvr>
  <p:transition spd="slow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24" y="500042"/>
            <a:ext cx="7772400" cy="2500330"/>
          </a:xfrm>
        </p:spPr>
        <p:txBody>
          <a:bodyPr>
            <a:noAutofit/>
          </a:bodyPr>
          <a:lstStyle/>
          <a:p>
            <a:pPr algn="ctr"/>
            <a:r>
              <a:rPr lang="ar-SA" b="1" i="1" dirty="0" smtClean="0">
                <a:solidFill>
                  <a:srgbClr val="00B050"/>
                </a:solidFill>
              </a:rPr>
              <a:t>النهضة في المملكة العربية السعودية</a:t>
            </a:r>
            <a:endParaRPr lang="ar-SA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0" y="0"/>
            <a:ext cx="9144000" cy="65722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ar-SA" sz="3600" b="1" i="1" dirty="0" smtClean="0">
                <a:solidFill>
                  <a:srgbClr val="FF0000"/>
                </a:solidFill>
              </a:rPr>
              <a:t>النهضة </a:t>
            </a:r>
            <a:r>
              <a:rPr lang="ar-SA" sz="3600" b="1" i="1" dirty="0" smtClean="0">
                <a:solidFill>
                  <a:srgbClr val="FF0000"/>
                </a:solidFill>
              </a:rPr>
              <a:t>في المملكة</a:t>
            </a:r>
            <a:endParaRPr lang="ar-SA" sz="3600" b="1" i="1" dirty="0">
              <a:solidFill>
                <a:srgbClr val="FF0000"/>
              </a:solidFill>
            </a:endParaRPr>
          </a:p>
        </p:txBody>
      </p:sp>
      <p:sp>
        <p:nvSpPr>
          <p:cNvPr id="4" name="عنوان فرعي 2"/>
          <p:cNvSpPr txBox="1">
            <a:spLocks/>
          </p:cNvSpPr>
          <p:nvPr/>
        </p:nvSpPr>
        <p:spPr>
          <a:xfrm>
            <a:off x="0" y="928670"/>
            <a:ext cx="8572528" cy="5572164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قضى الملك عبد العزيز حوالي ثلاثين عاما في توحيد البلاد </a:t>
            </a:r>
            <a:endParaRPr kumimoji="0" lang="ar-SA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وكانت </a:t>
            </a:r>
            <a:r>
              <a:rPr kumimoji="0" lang="ar-S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موارد دولته المالية شحيحة كما كان المتعلمون قلة ثم تحسنت تلك الموارد </a:t>
            </a:r>
            <a:endParaRPr kumimoji="0" lang="ar-SA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ar-SA" sz="2800" b="1" dirty="0" smtClean="0">
                <a:solidFill>
                  <a:srgbClr val="C00000"/>
                </a:solidFill>
              </a:rPr>
              <a:t>استنتجي سبب تحسن الموارد بالبلاد؟</a:t>
            </a:r>
            <a:endParaRPr lang="ar-SA" sz="2800" b="1" dirty="0" smtClean="0">
              <a:solidFill>
                <a:srgbClr val="C00000"/>
              </a:solidFill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ar-S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وشهدت </a:t>
            </a:r>
            <a:r>
              <a:rPr kumimoji="0" lang="ar-S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انطلاقات تقدم كبير في مختلف المجالات ومنها: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142985"/>
          </a:xfrm>
        </p:spPr>
        <p:txBody>
          <a:bodyPr>
            <a:normAutofit/>
          </a:bodyPr>
          <a:lstStyle/>
          <a:p>
            <a:r>
              <a:rPr lang="ar-SA" dirty="0" smtClean="0">
                <a:solidFill>
                  <a:srgbClr val="FF0000"/>
                </a:solidFill>
              </a:rPr>
              <a:t>أولا:التعليم</a:t>
            </a:r>
            <a:r>
              <a:rPr lang="ar-SA" dirty="0" smtClean="0">
                <a:solidFill>
                  <a:srgbClr val="FF0000"/>
                </a:solidFill>
              </a:rPr>
              <a:t>: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0" y="1071546"/>
            <a:ext cx="9144000" cy="5786454"/>
          </a:xfrm>
        </p:spPr>
        <p:txBody>
          <a:bodyPr>
            <a:normAutofit/>
          </a:bodyPr>
          <a:lstStyle/>
          <a:p>
            <a:pPr algn="r"/>
            <a:r>
              <a:rPr lang="ar-SA" sz="2800" b="1" dirty="0">
                <a:solidFill>
                  <a:schemeClr val="bg1"/>
                </a:solidFill>
              </a:rPr>
              <a:t>ك</a:t>
            </a:r>
            <a:r>
              <a:rPr lang="ar-SA" sz="2800" b="1" dirty="0" smtClean="0">
                <a:solidFill>
                  <a:schemeClr val="bg1"/>
                </a:solidFill>
              </a:rPr>
              <a:t>ان التعليم قليلا جدا في الحاضرة معدوما لدى البادية </a:t>
            </a:r>
            <a:r>
              <a:rPr lang="ar-SA" sz="2800" b="1" dirty="0" smtClean="0">
                <a:solidFill>
                  <a:srgbClr val="C00000"/>
                </a:solidFill>
              </a:rPr>
              <a:t>(</a:t>
            </a:r>
            <a:r>
              <a:rPr lang="ar-SA" sz="2800" b="1" dirty="0" smtClean="0">
                <a:solidFill>
                  <a:srgbClr val="C00000"/>
                </a:solidFill>
              </a:rPr>
              <a:t>ما الأسباب؟)</a:t>
            </a:r>
          </a:p>
          <a:p>
            <a:pPr algn="r"/>
            <a:r>
              <a:rPr lang="ar-SA" sz="2800" b="1" dirty="0" smtClean="0">
                <a:solidFill>
                  <a:schemeClr val="bg1"/>
                </a:solidFill>
              </a:rPr>
              <a:t>وكان </a:t>
            </a:r>
            <a:r>
              <a:rPr lang="ar-SA" sz="2800" b="1" dirty="0" smtClean="0">
                <a:solidFill>
                  <a:schemeClr val="bg1"/>
                </a:solidFill>
              </a:rPr>
              <a:t>التعليم نوعين</a:t>
            </a:r>
          </a:p>
          <a:p>
            <a:pPr algn="r"/>
            <a:r>
              <a:rPr lang="ar-SA" sz="2800" b="1" dirty="0" smtClean="0">
                <a:solidFill>
                  <a:schemeClr val="bg1"/>
                </a:solidFill>
              </a:rPr>
              <a:t>1-كتاتيب يدرس فيها أولاد المقتدرين ماليا</a:t>
            </a:r>
          </a:p>
          <a:p>
            <a:pPr algn="r"/>
            <a:r>
              <a:rPr lang="ar-SA" sz="2800" b="1" dirty="0" smtClean="0">
                <a:solidFill>
                  <a:schemeClr val="bg1"/>
                </a:solidFill>
              </a:rPr>
              <a:t>2- حلقات العلماء في المساجد وتدرس فيها العلوم الشرعية واللغة العربية </a:t>
            </a:r>
            <a:endParaRPr lang="ar-SA" sz="2800" b="1" dirty="0" smtClean="0">
              <a:solidFill>
                <a:schemeClr val="bg1"/>
              </a:solidFill>
            </a:endParaRPr>
          </a:p>
          <a:p>
            <a:pPr algn="r"/>
            <a:r>
              <a:rPr lang="ar-SA" sz="2800" b="1" dirty="0" smtClean="0">
                <a:solidFill>
                  <a:schemeClr val="bg1"/>
                </a:solidFill>
              </a:rPr>
              <a:t>وقد </a:t>
            </a:r>
            <a:r>
              <a:rPr lang="ar-SA" sz="2800" b="1" dirty="0" smtClean="0">
                <a:solidFill>
                  <a:schemeClr val="bg1"/>
                </a:solidFill>
              </a:rPr>
              <a:t>بدأ التعليم النظامي في الحجاز مبكرا وذلك لأسباب منها :</a:t>
            </a:r>
          </a:p>
          <a:p>
            <a:pPr algn="r"/>
            <a:r>
              <a:rPr lang="ar-SA" sz="2800" b="1" dirty="0" smtClean="0">
                <a:solidFill>
                  <a:schemeClr val="bg1"/>
                </a:solidFill>
              </a:rPr>
              <a:t>1-وجود الحرمين الشرفيين فيها</a:t>
            </a:r>
          </a:p>
          <a:p>
            <a:pPr algn="r"/>
            <a:r>
              <a:rPr lang="ar-SA" sz="2800" b="1" dirty="0" smtClean="0">
                <a:solidFill>
                  <a:schemeClr val="bg1"/>
                </a:solidFill>
              </a:rPr>
              <a:t>2- كونها ملتقى العلماء </a:t>
            </a:r>
          </a:p>
          <a:p>
            <a:pPr algn="r"/>
            <a:r>
              <a:rPr lang="ar-SA" sz="2800" b="1" dirty="0" smtClean="0">
                <a:solidFill>
                  <a:schemeClr val="bg1"/>
                </a:solidFill>
              </a:rPr>
              <a:t>3- كان محل عناية القادة والأغنياء الأخيار</a:t>
            </a:r>
          </a:p>
          <a:p>
            <a:pPr algn="r"/>
            <a:endParaRPr lang="ar-SA" dirty="0" smtClean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لمحتوى 4"/>
          <p:cNvSpPr>
            <a:spLocks noGrp="1"/>
          </p:cNvSpPr>
          <p:nvPr>
            <p:ph idx="1"/>
          </p:nvPr>
        </p:nvSpPr>
        <p:spPr>
          <a:xfrm>
            <a:off x="285750" y="285750"/>
            <a:ext cx="8643938" cy="6215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i="1" dirty="0" smtClean="0"/>
              <a:t>بادر إلى خطوة مهمة لتنشيط الحركة العلمية فأمر بإنشاء مديرية المعارف عام 1344ه ومن جهودها افتتاح مايلي:</a:t>
            </a:r>
          </a:p>
          <a:p>
            <a:r>
              <a:rPr lang="ar-SA" sz="2800" b="1" i="1" dirty="0" smtClean="0"/>
              <a:t>1-المعهد العلمي السعودي بمكة المكرمة </a:t>
            </a:r>
          </a:p>
          <a:p>
            <a:r>
              <a:rPr lang="ar-SA" sz="2800" b="1" i="1" dirty="0" smtClean="0"/>
              <a:t>2-مدرسة تحضير البعثات </a:t>
            </a:r>
          </a:p>
          <a:p>
            <a:r>
              <a:rPr lang="ar-SA" sz="2800" b="1" i="1" dirty="0" smtClean="0"/>
              <a:t>3-مدرسة دار التوحيد بالطائف </a:t>
            </a:r>
          </a:p>
          <a:p>
            <a:r>
              <a:rPr lang="ar-SA" sz="2800" b="1" i="1" dirty="0" smtClean="0"/>
              <a:t>4-المدارس الثانوية والمعاهد في جميع المناطق وغيرها</a:t>
            </a:r>
          </a:p>
          <a:p>
            <a:r>
              <a:rPr lang="ar-SA" sz="2800" b="1" i="1" dirty="0" smtClean="0"/>
              <a:t>وفي التعليم الجامعي فتحت كلية الشريعة وكلية للمعلمين بمكة المكرمة وفتحت كلية الشريعة بالرياض انطلقت مسيرة التعليم بنجاح كبير وتعددت الجهات التي تديره حسب الاختصاصات بالرياض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3386160"/>
          </a:xfrm>
        </p:spPr>
        <p:txBody>
          <a:bodyPr/>
          <a:lstStyle/>
          <a:p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0" y="214290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/>
              <a:t>الجهات </a:t>
            </a:r>
            <a:r>
              <a:rPr lang="ar-SA" sz="2800" b="1" dirty="0" smtClean="0"/>
              <a:t>التي تديره حسب الاختصاصات وهي كما يلي:</a:t>
            </a:r>
          </a:p>
          <a:p>
            <a:r>
              <a:rPr lang="ar-SA" sz="2800" b="1" dirty="0" smtClean="0">
                <a:solidFill>
                  <a:srgbClr val="C00000"/>
                </a:solidFill>
              </a:rPr>
              <a:t>أ-وزارة التربية وتعليم:</a:t>
            </a:r>
          </a:p>
          <a:p>
            <a:r>
              <a:rPr lang="ar-SA" sz="2800" b="1" dirty="0" smtClean="0"/>
              <a:t>ففتحت </a:t>
            </a:r>
            <a:r>
              <a:rPr lang="ar-SA" sz="2800" b="1" dirty="0" smtClean="0"/>
              <a:t>معاهد لإعداد المعلمين ثم تحولت الى كليات المعلمين </a:t>
            </a:r>
            <a:endParaRPr lang="ar-SA" sz="2800" b="1" dirty="0" smtClean="0"/>
          </a:p>
          <a:p>
            <a:r>
              <a:rPr lang="ar-SA" sz="2800" b="1" dirty="0" smtClean="0"/>
              <a:t>بالتعليم </a:t>
            </a:r>
            <a:r>
              <a:rPr lang="ar-SA" sz="2800" b="1" dirty="0" smtClean="0"/>
              <a:t>الليلي لمحو الامية وتعليم الكبار </a:t>
            </a:r>
            <a:endParaRPr lang="ar-SA" sz="2800" b="1" dirty="0" smtClean="0"/>
          </a:p>
          <a:p>
            <a:r>
              <a:rPr lang="ar-SA" sz="2800" b="1" dirty="0" smtClean="0"/>
              <a:t>واعتنت </a:t>
            </a:r>
            <a:r>
              <a:rPr lang="ar-SA" sz="2800" b="1" dirty="0" smtClean="0"/>
              <a:t>بالتربية الخاصة وقد أنشأت الوزارة </a:t>
            </a:r>
            <a:r>
              <a:rPr lang="ar-SA" sz="2800" b="1" dirty="0"/>
              <a:t> </a:t>
            </a:r>
            <a:r>
              <a:rPr lang="ar-SA" sz="2800" b="1" dirty="0" smtClean="0"/>
              <a:t>ادارة عامة للتعليم في كل منطقة  </a:t>
            </a:r>
            <a:endParaRPr lang="ar-SA" sz="2800" b="1" dirty="0" smtClean="0"/>
          </a:p>
          <a:p>
            <a:r>
              <a:rPr lang="ar-SA" sz="2800" b="1" dirty="0" err="1" smtClean="0"/>
              <a:t>اما</a:t>
            </a:r>
            <a:r>
              <a:rPr lang="ar-SA" sz="2800" b="1" dirty="0" smtClean="0"/>
              <a:t> </a:t>
            </a:r>
            <a:r>
              <a:rPr lang="ar-SA" sz="2800" b="1" dirty="0" smtClean="0"/>
              <a:t>تعليم البنات واسندت مهمة الأشراف على تعليم البنات الى مفتى البلاد فبادرت الرئاسة  الى افتتاح عدد من المدارس لتعليم البنات </a:t>
            </a:r>
            <a:endParaRPr lang="ar-SA" sz="2800" b="1" dirty="0" smtClean="0"/>
          </a:p>
          <a:p>
            <a:r>
              <a:rPr lang="ar-SA" sz="2800" b="1" dirty="0" smtClean="0"/>
              <a:t>كما </a:t>
            </a:r>
            <a:r>
              <a:rPr lang="ar-SA" sz="2800" b="1" dirty="0" smtClean="0"/>
              <a:t>افتتحت عددا من المعاهد لتأهيل المعلمات ومعاهد خاصة للمعوقات ومدارس لمحو الأمية وتعليم الكبيرات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357298"/>
          </a:xfrm>
        </p:spPr>
        <p:txBody>
          <a:bodyPr>
            <a:norm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ب- المؤسسة العامة للتدريب التقني والمهني :</a:t>
            </a:r>
            <a:endParaRPr lang="ar-SA" sz="3600" b="1" dirty="0">
              <a:solidFill>
                <a:srgbClr val="FF0000"/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0" y="1285860"/>
            <a:ext cx="9144000" cy="5214974"/>
          </a:xfrm>
        </p:spPr>
        <p:txBody>
          <a:bodyPr>
            <a:noAutofit/>
          </a:bodyPr>
          <a:lstStyle/>
          <a:p>
            <a:pPr algn="r"/>
            <a:r>
              <a:rPr lang="ar-SA" sz="3200" b="1" dirty="0" smtClean="0">
                <a:solidFill>
                  <a:schemeClr val="tx1"/>
                </a:solidFill>
              </a:rPr>
              <a:t>نتيجة للتوسع الكبير الذي حققته وزارة التربية والتعليم في مجال التعليم الفني </a:t>
            </a:r>
            <a:endParaRPr lang="ar-SA" sz="3200" b="1" dirty="0" smtClean="0">
              <a:solidFill>
                <a:schemeClr val="tx1"/>
              </a:solidFill>
            </a:endParaRPr>
          </a:p>
          <a:p>
            <a:pPr algn="r"/>
            <a:r>
              <a:rPr lang="ar-SA" sz="3200" b="1" dirty="0" smtClean="0">
                <a:solidFill>
                  <a:schemeClr val="tx1"/>
                </a:solidFill>
              </a:rPr>
              <a:t>وما </a:t>
            </a:r>
            <a:r>
              <a:rPr lang="ar-SA" sz="3200" b="1" dirty="0" smtClean="0">
                <a:solidFill>
                  <a:schemeClr val="tx1"/>
                </a:solidFill>
              </a:rPr>
              <a:t>حققته وزارة العمل والشوؤن الاجتماعية في مجال التدريب المهني تحت مسمى المؤسسة العامة للتعليم الفني والتدريب المهني والتي أصبحت الان تعرف بالمؤسسة العامة للتدريب التقني والمهني</a:t>
            </a:r>
            <a:endParaRPr lang="ar-SA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000132"/>
          </a:xfrm>
        </p:spPr>
        <p:txBody>
          <a:bodyPr>
            <a:normAutofit fontScale="90000"/>
          </a:bodyPr>
          <a:lstStyle/>
          <a:p>
            <a:r>
              <a:rPr lang="ar-SA" sz="4000" b="1" dirty="0" smtClean="0"/>
              <a:t>ج- </a:t>
            </a:r>
            <a:r>
              <a:rPr lang="ar-SA" sz="4000" b="1" dirty="0" err="1" smtClean="0"/>
              <a:t>ج</a:t>
            </a:r>
            <a:r>
              <a:rPr lang="ar-SA" sz="4000" b="1" dirty="0" smtClean="0"/>
              <a:t>هات أخرى </a:t>
            </a:r>
            <a:r>
              <a:rPr lang="ar-SA" dirty="0" smtClean="0"/>
              <a:t/>
            </a:r>
            <a:br>
              <a:rPr lang="ar-SA" dirty="0" smtClean="0"/>
            </a:br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0" y="928670"/>
            <a:ext cx="9144000" cy="5715040"/>
          </a:xfrm>
        </p:spPr>
        <p:txBody>
          <a:bodyPr>
            <a:noAutofit/>
          </a:bodyPr>
          <a:lstStyle/>
          <a:p>
            <a:pPr algn="r"/>
            <a:r>
              <a:rPr lang="ar-SA" sz="3600" b="1" dirty="0" smtClean="0">
                <a:solidFill>
                  <a:schemeClr val="tx1"/>
                </a:solidFill>
              </a:rPr>
              <a:t>هنالك جهات متعددة لها مدارس خاصة بها ومنها </a:t>
            </a:r>
            <a:r>
              <a:rPr lang="ar-SA" sz="3600" b="1" dirty="0" smtClean="0">
                <a:solidFill>
                  <a:schemeClr val="tx1"/>
                </a:solidFill>
              </a:rPr>
              <a:t>:</a:t>
            </a:r>
          </a:p>
          <a:p>
            <a:pPr algn="r"/>
            <a:r>
              <a:rPr lang="ar-SA" sz="2800" b="1" dirty="0" smtClean="0">
                <a:solidFill>
                  <a:schemeClr val="tx1"/>
                </a:solidFill>
              </a:rPr>
              <a:t>المعاهد </a:t>
            </a:r>
            <a:r>
              <a:rPr lang="ar-SA" sz="2800" b="1" dirty="0" smtClean="0">
                <a:solidFill>
                  <a:schemeClr val="tx1"/>
                </a:solidFill>
              </a:rPr>
              <a:t>العلمية بجامعة الإمام محمد بن سعود السلامية </a:t>
            </a:r>
            <a:endParaRPr lang="ar-SA" sz="2800" b="1" dirty="0" smtClean="0">
              <a:solidFill>
                <a:schemeClr val="tx1"/>
              </a:solidFill>
            </a:endParaRPr>
          </a:p>
          <a:p>
            <a:pPr algn="r"/>
            <a:r>
              <a:rPr lang="ar-SA" sz="2800" b="1" dirty="0" smtClean="0">
                <a:solidFill>
                  <a:schemeClr val="tx1"/>
                </a:solidFill>
              </a:rPr>
              <a:t>مدارس </a:t>
            </a:r>
            <a:r>
              <a:rPr lang="ar-SA" sz="2800" b="1" dirty="0" smtClean="0">
                <a:solidFill>
                  <a:schemeClr val="tx1"/>
                </a:solidFill>
              </a:rPr>
              <a:t>الأبناء بوزارة الدفاع والطيران </a:t>
            </a:r>
            <a:r>
              <a:rPr lang="ar-SA" sz="2800" b="1" dirty="0" smtClean="0">
                <a:solidFill>
                  <a:schemeClr val="tx1"/>
                </a:solidFill>
              </a:rPr>
              <a:t>,</a:t>
            </a:r>
          </a:p>
          <a:p>
            <a:pPr algn="r"/>
            <a:r>
              <a:rPr lang="ar-SA" sz="2800" b="1" dirty="0" smtClean="0">
                <a:solidFill>
                  <a:schemeClr val="tx1"/>
                </a:solidFill>
              </a:rPr>
              <a:t>مدارس </a:t>
            </a:r>
            <a:r>
              <a:rPr lang="ar-SA" sz="2800" b="1" dirty="0" smtClean="0">
                <a:solidFill>
                  <a:schemeClr val="tx1"/>
                </a:solidFill>
              </a:rPr>
              <a:t>أبناء منسوبي الحرس الوطني, </a:t>
            </a:r>
            <a:endParaRPr lang="ar-SA" sz="2800" b="1" dirty="0" smtClean="0">
              <a:solidFill>
                <a:schemeClr val="tx1"/>
              </a:solidFill>
            </a:endParaRPr>
          </a:p>
          <a:p>
            <a:pPr algn="r"/>
            <a:r>
              <a:rPr lang="ar-SA" sz="2800" b="1" dirty="0" smtClean="0">
                <a:solidFill>
                  <a:schemeClr val="tx1"/>
                </a:solidFill>
              </a:rPr>
              <a:t>مدارس </a:t>
            </a:r>
            <a:r>
              <a:rPr lang="ar-SA" sz="2800" b="1" dirty="0" smtClean="0">
                <a:solidFill>
                  <a:schemeClr val="tx1"/>
                </a:solidFill>
              </a:rPr>
              <a:t>منسوبي وزارة الداخلية </a:t>
            </a:r>
            <a:r>
              <a:rPr lang="ar-SA" sz="2800" b="1" dirty="0" smtClean="0">
                <a:solidFill>
                  <a:schemeClr val="tx1"/>
                </a:solidFill>
              </a:rPr>
              <a:t>,</a:t>
            </a:r>
          </a:p>
          <a:p>
            <a:pPr algn="r"/>
            <a:r>
              <a:rPr lang="ar-SA" sz="2800" b="1" dirty="0" smtClean="0">
                <a:solidFill>
                  <a:schemeClr val="tx1"/>
                </a:solidFill>
              </a:rPr>
              <a:t>مدارس </a:t>
            </a:r>
            <a:r>
              <a:rPr lang="ar-SA" sz="2800" b="1" dirty="0" smtClean="0">
                <a:solidFill>
                  <a:schemeClr val="tx1"/>
                </a:solidFill>
              </a:rPr>
              <a:t>الهيئة الملكية للجبيل وينبع </a:t>
            </a:r>
            <a:r>
              <a:rPr lang="ar-SA" sz="2800" b="1" dirty="0" smtClean="0">
                <a:solidFill>
                  <a:schemeClr val="tx1"/>
                </a:solidFill>
              </a:rPr>
              <a:t>,</a:t>
            </a:r>
          </a:p>
          <a:p>
            <a:pPr algn="r"/>
            <a:r>
              <a:rPr lang="ar-SA" sz="2800" b="1" dirty="0" smtClean="0">
                <a:solidFill>
                  <a:schemeClr val="tx1"/>
                </a:solidFill>
              </a:rPr>
              <a:t>والمعاهد </a:t>
            </a:r>
            <a:r>
              <a:rPr lang="ar-SA" sz="2800" b="1" dirty="0" smtClean="0">
                <a:solidFill>
                  <a:schemeClr val="tx1"/>
                </a:solidFill>
              </a:rPr>
              <a:t>الصحية التابعة الوزارة الصحة </a:t>
            </a:r>
            <a:r>
              <a:rPr lang="ar-SA" sz="2800" b="1" dirty="0" smtClean="0">
                <a:solidFill>
                  <a:schemeClr val="tx1"/>
                </a:solidFill>
              </a:rPr>
              <a:t>,</a:t>
            </a:r>
          </a:p>
          <a:p>
            <a:pPr algn="r"/>
            <a:r>
              <a:rPr lang="ar-SA" sz="2800" b="1" dirty="0" smtClean="0">
                <a:solidFill>
                  <a:schemeClr val="tx1"/>
                </a:solidFill>
              </a:rPr>
              <a:t>ومعاهد </a:t>
            </a:r>
            <a:r>
              <a:rPr lang="ar-SA" sz="2800" b="1" dirty="0" smtClean="0">
                <a:solidFill>
                  <a:schemeClr val="tx1"/>
                </a:solidFill>
              </a:rPr>
              <a:t>البريد,مدارس مصلحة الطيران المدني</a:t>
            </a:r>
            <a:r>
              <a:rPr lang="ar-SA" sz="3200" b="1" dirty="0" smtClean="0">
                <a:solidFill>
                  <a:schemeClr val="tx1"/>
                </a:solidFill>
              </a:rPr>
              <a:t>  </a:t>
            </a:r>
            <a:endParaRPr lang="ar-SA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857231"/>
          </a:xfrm>
        </p:spPr>
        <p:txBody>
          <a:bodyPr>
            <a:normAutofit/>
          </a:bodyPr>
          <a:lstStyle/>
          <a:p>
            <a:r>
              <a:rPr lang="ar-SA" sz="4000" b="1" dirty="0" smtClean="0"/>
              <a:t>د-</a:t>
            </a:r>
            <a:r>
              <a:rPr lang="ar-SA" sz="4000" dirty="0" smtClean="0"/>
              <a:t> </a:t>
            </a:r>
            <a:r>
              <a:rPr lang="ar-SA" sz="4000" b="1" dirty="0" smtClean="0"/>
              <a:t>التعليم العالي </a:t>
            </a:r>
            <a:r>
              <a:rPr lang="ar-SA" sz="4000" dirty="0" smtClean="0"/>
              <a:t>:</a:t>
            </a:r>
            <a:endParaRPr lang="ar-SA" sz="4000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0" y="857232"/>
            <a:ext cx="9144000" cy="6000768"/>
          </a:xfrm>
        </p:spPr>
        <p:txBody>
          <a:bodyPr>
            <a:noAutofit/>
          </a:bodyPr>
          <a:lstStyle/>
          <a:p>
            <a:r>
              <a:rPr lang="ar-SA" sz="3200" b="1" dirty="0" smtClean="0">
                <a:solidFill>
                  <a:schemeClr val="tx1"/>
                </a:solidFill>
              </a:rPr>
              <a:t>بدأ التعليم العالي لأبناء المملكة </a:t>
            </a:r>
            <a:endParaRPr lang="ar-SA" sz="3200" b="1" dirty="0" smtClean="0">
              <a:solidFill>
                <a:schemeClr val="tx1"/>
              </a:solidFill>
            </a:endParaRPr>
          </a:p>
          <a:p>
            <a:r>
              <a:rPr lang="ar-SA" sz="3200" b="1" dirty="0" err="1" smtClean="0">
                <a:solidFill>
                  <a:schemeClr val="tx1"/>
                </a:solidFill>
              </a:rPr>
              <a:t>بابتعاث</a:t>
            </a:r>
            <a:r>
              <a:rPr lang="ar-SA" sz="3200" b="1" dirty="0" smtClean="0">
                <a:solidFill>
                  <a:schemeClr val="tx1"/>
                </a:solidFill>
              </a:rPr>
              <a:t> </a:t>
            </a:r>
            <a:r>
              <a:rPr lang="ar-SA" sz="3200" b="1" dirty="0" smtClean="0">
                <a:solidFill>
                  <a:schemeClr val="tx1"/>
                </a:solidFill>
              </a:rPr>
              <a:t>أعداد منهم إلى الأقطار العربية </a:t>
            </a:r>
            <a:endParaRPr lang="ar-SA" sz="3200" b="1" dirty="0" smtClean="0">
              <a:solidFill>
                <a:schemeClr val="tx1"/>
              </a:solidFill>
            </a:endParaRPr>
          </a:p>
          <a:p>
            <a:r>
              <a:rPr lang="ar-SA" sz="3200" b="1" dirty="0" smtClean="0">
                <a:solidFill>
                  <a:schemeClr val="tx1"/>
                </a:solidFill>
              </a:rPr>
              <a:t>ووضعت </a:t>
            </a:r>
            <a:r>
              <a:rPr lang="ar-SA" sz="3200" b="1" dirty="0" smtClean="0">
                <a:solidFill>
                  <a:schemeClr val="tx1"/>
                </a:solidFill>
              </a:rPr>
              <a:t>نواته بإنشاء كلية الشريعة بمكة المكرمة </a:t>
            </a:r>
            <a:endParaRPr lang="ar-SA" sz="3200" b="1" dirty="0" smtClean="0">
              <a:solidFill>
                <a:schemeClr val="tx1"/>
              </a:solidFill>
            </a:endParaRPr>
          </a:p>
          <a:p>
            <a:r>
              <a:rPr lang="ar-SA" sz="3200" b="1" dirty="0" smtClean="0">
                <a:solidFill>
                  <a:srgbClr val="C00000"/>
                </a:solidFill>
              </a:rPr>
              <a:t>ما هي </a:t>
            </a:r>
            <a:r>
              <a:rPr lang="ar-SA" sz="3200" b="1" dirty="0" smtClean="0">
                <a:solidFill>
                  <a:srgbClr val="C00000"/>
                </a:solidFill>
              </a:rPr>
              <a:t>أ</a:t>
            </a:r>
            <a:r>
              <a:rPr lang="ar-SA" sz="3200" b="1" dirty="0" smtClean="0">
                <a:solidFill>
                  <a:srgbClr val="C00000"/>
                </a:solidFill>
              </a:rPr>
              <a:t>ول جامعة في البلاد؟</a:t>
            </a:r>
            <a:endParaRPr lang="ar-SA" sz="3200" b="1" dirty="0" smtClean="0">
              <a:solidFill>
                <a:srgbClr val="C00000"/>
              </a:solidFill>
            </a:endParaRPr>
          </a:p>
          <a:p>
            <a:r>
              <a:rPr lang="ar-SA" sz="3200" b="1" dirty="0" smtClean="0">
                <a:solidFill>
                  <a:schemeClr val="tx1"/>
                </a:solidFill>
              </a:rPr>
              <a:t>ثم </a:t>
            </a:r>
            <a:r>
              <a:rPr lang="ar-SA" sz="3200" b="1" dirty="0" smtClean="0">
                <a:solidFill>
                  <a:schemeClr val="tx1"/>
                </a:solidFill>
              </a:rPr>
              <a:t>توالى افتتاح الجامعات حتى أصبحت أربع وعشرون جامعة </a:t>
            </a:r>
            <a:r>
              <a:rPr lang="ar-SA" sz="3200" b="1" dirty="0" smtClean="0">
                <a:solidFill>
                  <a:schemeClr val="tx1"/>
                </a:solidFill>
              </a:rPr>
              <a:t>ومنها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حيوية">
  <a:themeElements>
    <a:clrScheme name="حيوية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حيوية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حيوية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158</TotalTime>
  <Words>394</Words>
  <Application>Microsoft Office PowerPoint</Application>
  <PresentationFormat>عرض على الشاشة (3:4)‏</PresentationFormat>
  <Paragraphs>51</Paragraphs>
  <Slides>10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حيوية</vt:lpstr>
      <vt:lpstr>الشريحة 1</vt:lpstr>
      <vt:lpstr>النهضة في المملكة العربية السعودية</vt:lpstr>
      <vt:lpstr>الشريحة 3</vt:lpstr>
      <vt:lpstr>أولا:التعليم:</vt:lpstr>
      <vt:lpstr>الشريحة 5</vt:lpstr>
      <vt:lpstr> </vt:lpstr>
      <vt:lpstr>ب- المؤسسة العامة للتدريب التقني والمهني :</vt:lpstr>
      <vt:lpstr>ج- جهات أخرى  </vt:lpstr>
      <vt:lpstr>د- التعليم العالي :</vt:lpstr>
      <vt:lpstr>عمل الطالبات: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النهضة في المملكة العربية السعودية</dc:title>
  <dc:creator>user</dc:creator>
  <cp:lastModifiedBy>ACER</cp:lastModifiedBy>
  <cp:revision>15</cp:revision>
  <dcterms:created xsi:type="dcterms:W3CDTF">2013-02-10T18:30:03Z</dcterms:created>
  <dcterms:modified xsi:type="dcterms:W3CDTF">2013-02-11T08:11:52Z</dcterms:modified>
</cp:coreProperties>
</file>