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8"/>
  </p:notesMasterIdLst>
  <p:sldIdLst>
    <p:sldId id="356" r:id="rId2"/>
    <p:sldId id="357" r:id="rId3"/>
    <p:sldId id="358" r:id="rId4"/>
    <p:sldId id="359" r:id="rId5"/>
    <p:sldId id="360" r:id="rId6"/>
    <p:sldId id="362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412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782BDC8-7E57-4C4F-AA5F-84871A85C10D}" type="datetimeFigureOut">
              <a:rPr lang="ar-SA" smtClean="0"/>
              <a:pPr/>
              <a:t>19/03/33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1D1E987-C031-4B3F-BEA0-9F36C4E9069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19/03/33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19/03/33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19/03/33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19/03/33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19/03/33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19/03/33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19/03/33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2.wav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audio" Target="../media/audio2.wav"/><Relationship Id="rId7" Type="http://schemas.openxmlformats.org/officeDocument/2006/relationships/image" Target="../media/image26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2"/>
          <p:cNvSpPr/>
          <p:nvPr/>
        </p:nvSpPr>
        <p:spPr>
          <a:xfrm>
            <a:off x="6072197" y="1285860"/>
            <a:ext cx="642942" cy="285752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مستطيل 3"/>
          <p:cNvSpPr/>
          <p:nvPr/>
        </p:nvSpPr>
        <p:spPr>
          <a:xfrm>
            <a:off x="6072198" y="1643050"/>
            <a:ext cx="616153" cy="285752"/>
          </a:xfrm>
          <a:prstGeom prst="rect">
            <a:avLst/>
          </a:prstGeom>
          <a:solidFill>
            <a:schemeClr val="accent6">
              <a:lumMod val="60000"/>
              <a:lumOff val="4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4"/>
          <p:cNvSpPr/>
          <p:nvPr/>
        </p:nvSpPr>
        <p:spPr>
          <a:xfrm>
            <a:off x="6143635" y="2857496"/>
            <a:ext cx="589363" cy="285752"/>
          </a:xfrm>
          <a:prstGeom prst="rect">
            <a:avLst/>
          </a:prstGeom>
          <a:solidFill>
            <a:srgbClr val="FFFF0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6143635" y="2428868"/>
            <a:ext cx="589363" cy="285752"/>
          </a:xfrm>
          <a:prstGeom prst="rect">
            <a:avLst/>
          </a:prstGeom>
          <a:solidFill>
            <a:srgbClr val="00FF00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072197" y="2071678"/>
            <a:ext cx="642942" cy="285752"/>
          </a:xfrm>
          <a:prstGeom prst="rect">
            <a:avLst/>
          </a:prstGeom>
          <a:solidFill>
            <a:srgbClr val="92D05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2500298" y="1643050"/>
            <a:ext cx="1223376" cy="285752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ستطيل 8"/>
          <p:cNvSpPr/>
          <p:nvPr/>
        </p:nvSpPr>
        <p:spPr>
          <a:xfrm>
            <a:off x="2562806" y="2071678"/>
            <a:ext cx="1080500" cy="285752"/>
          </a:xfrm>
          <a:prstGeom prst="rect">
            <a:avLst/>
          </a:prstGeom>
          <a:solidFill>
            <a:srgbClr val="FFFF0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مستطيل 9"/>
          <p:cNvSpPr/>
          <p:nvPr/>
        </p:nvSpPr>
        <p:spPr>
          <a:xfrm>
            <a:off x="2571736" y="2428868"/>
            <a:ext cx="1071570" cy="285752"/>
          </a:xfrm>
          <a:prstGeom prst="rect">
            <a:avLst/>
          </a:prstGeom>
          <a:solidFill>
            <a:schemeClr val="accent6">
              <a:lumMod val="60000"/>
              <a:lumOff val="4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2571736" y="2857496"/>
            <a:ext cx="1071570" cy="285752"/>
          </a:xfrm>
          <a:prstGeom prst="rect">
            <a:avLst/>
          </a:prstGeom>
          <a:solidFill>
            <a:srgbClr val="92D05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مستطيل 11"/>
          <p:cNvSpPr/>
          <p:nvPr/>
        </p:nvSpPr>
        <p:spPr>
          <a:xfrm>
            <a:off x="2571736" y="1285860"/>
            <a:ext cx="1071570" cy="285752"/>
          </a:xfrm>
          <a:prstGeom prst="rect">
            <a:avLst/>
          </a:prstGeom>
          <a:solidFill>
            <a:srgbClr val="00FF0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69969" y="3470565"/>
            <a:ext cx="1133475" cy="400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58082" y="3929067"/>
            <a:ext cx="1643074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77098" y="4724414"/>
            <a:ext cx="1895496" cy="419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2844" y="3357562"/>
            <a:ext cx="235745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1406" y="3857628"/>
            <a:ext cx="200026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406" y="4500570"/>
            <a:ext cx="1857388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رابط كسهم مستقيم 20"/>
          <p:cNvCxnSpPr/>
          <p:nvPr/>
        </p:nvCxnSpPr>
        <p:spPr>
          <a:xfrm flipV="1">
            <a:off x="6786578" y="4286256"/>
            <a:ext cx="500066" cy="28575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كسهم مستقيم 21"/>
          <p:cNvCxnSpPr/>
          <p:nvPr/>
        </p:nvCxnSpPr>
        <p:spPr>
          <a:xfrm>
            <a:off x="5429256" y="5000636"/>
            <a:ext cx="1714512" cy="7143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 rot="10800000">
            <a:off x="2428860" y="3643314"/>
            <a:ext cx="1785950" cy="9286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كسهم مستقيم 25"/>
          <p:cNvCxnSpPr/>
          <p:nvPr/>
        </p:nvCxnSpPr>
        <p:spPr>
          <a:xfrm rot="10800000">
            <a:off x="2071670" y="3929066"/>
            <a:ext cx="1285884" cy="5715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رابط كسهم مستقيم 27"/>
          <p:cNvCxnSpPr/>
          <p:nvPr/>
        </p:nvCxnSpPr>
        <p:spPr>
          <a:xfrm rot="10800000">
            <a:off x="2000232" y="4643446"/>
            <a:ext cx="285752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71670" y="5572139"/>
            <a:ext cx="2005015" cy="21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مستطيل 31"/>
          <p:cNvSpPr/>
          <p:nvPr/>
        </p:nvSpPr>
        <p:spPr>
          <a:xfrm>
            <a:off x="1500166" y="5786454"/>
            <a:ext cx="3000396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140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إنه على طريق قلما يمر عليه القطار .</a:t>
            </a:r>
            <a:endParaRPr lang="ar-SA" sz="1400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3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19794" y="2285992"/>
            <a:ext cx="146685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1071546"/>
            <a:ext cx="642942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00496" y="2285992"/>
            <a:ext cx="6477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71802" y="2285992"/>
            <a:ext cx="647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3108" y="2285992"/>
            <a:ext cx="5810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85852" y="2214554"/>
            <a:ext cx="476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439" y="3071810"/>
            <a:ext cx="2857487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142976" y="3643314"/>
            <a:ext cx="3124200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42844" y="4000504"/>
            <a:ext cx="2857520" cy="21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8596" y="4286256"/>
            <a:ext cx="1000132" cy="219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رابط كسهم مستقيم 13"/>
          <p:cNvCxnSpPr/>
          <p:nvPr/>
        </p:nvCxnSpPr>
        <p:spPr>
          <a:xfrm rot="10800000" flipV="1">
            <a:off x="3500430" y="4857760"/>
            <a:ext cx="1357322" cy="71438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 rot="10800000" flipV="1">
            <a:off x="3500432" y="5143511"/>
            <a:ext cx="1285882" cy="21431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كسهم مستقيم 18"/>
          <p:cNvCxnSpPr/>
          <p:nvPr/>
        </p:nvCxnSpPr>
        <p:spPr>
          <a:xfrm rot="10800000" flipV="1">
            <a:off x="3500430" y="5643577"/>
            <a:ext cx="1143008" cy="21431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 rot="10800000">
            <a:off x="3643306" y="5072074"/>
            <a:ext cx="1143008" cy="857256"/>
          </a:xfrm>
          <a:prstGeom prst="straightConnector1">
            <a:avLst/>
          </a:prstGeom>
          <a:ln w="3810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800" decel="100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00" decel="100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شكل بيضاوي 2"/>
          <p:cNvSpPr/>
          <p:nvPr/>
        </p:nvSpPr>
        <p:spPr>
          <a:xfrm>
            <a:off x="6141473" y="2398995"/>
            <a:ext cx="1772095" cy="686670"/>
          </a:xfrm>
          <a:prstGeom prst="ellipse">
            <a:avLst/>
          </a:prstGeom>
          <a:solidFill>
            <a:srgbClr val="00FF0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شكل بيضاوي 3"/>
          <p:cNvSpPr/>
          <p:nvPr/>
        </p:nvSpPr>
        <p:spPr>
          <a:xfrm>
            <a:off x="1675078" y="1470301"/>
            <a:ext cx="1772095" cy="686670"/>
          </a:xfrm>
          <a:prstGeom prst="ellipse">
            <a:avLst/>
          </a:prstGeom>
          <a:solidFill>
            <a:srgbClr val="00FF0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شكل بيضاوي 4"/>
          <p:cNvSpPr/>
          <p:nvPr/>
        </p:nvSpPr>
        <p:spPr>
          <a:xfrm>
            <a:off x="1313562" y="2415013"/>
            <a:ext cx="1772095" cy="686670"/>
          </a:xfrm>
          <a:prstGeom prst="ellipse">
            <a:avLst/>
          </a:prstGeom>
          <a:solidFill>
            <a:srgbClr val="00FF0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شكل بيضاوي 5"/>
          <p:cNvSpPr/>
          <p:nvPr/>
        </p:nvSpPr>
        <p:spPr>
          <a:xfrm>
            <a:off x="3744617" y="3569713"/>
            <a:ext cx="1772095" cy="686670"/>
          </a:xfrm>
          <a:prstGeom prst="ellipse">
            <a:avLst/>
          </a:prstGeom>
          <a:solidFill>
            <a:srgbClr val="00FF0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شكل بيضاوي 6"/>
          <p:cNvSpPr/>
          <p:nvPr/>
        </p:nvSpPr>
        <p:spPr>
          <a:xfrm>
            <a:off x="5814156" y="3341544"/>
            <a:ext cx="1772095" cy="686670"/>
          </a:xfrm>
          <a:prstGeom prst="ellipse">
            <a:avLst/>
          </a:prstGeom>
          <a:solidFill>
            <a:srgbClr val="00FF0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4214818"/>
            <a:ext cx="22193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مخطط انسيابي: تحضير 11"/>
          <p:cNvSpPr/>
          <p:nvPr/>
        </p:nvSpPr>
        <p:spPr>
          <a:xfrm>
            <a:off x="5016646" y="4915343"/>
            <a:ext cx="1285884" cy="285752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المكان</a:t>
            </a:r>
            <a:endParaRPr lang="ar-SA" b="1" dirty="0"/>
          </a:p>
        </p:txBody>
      </p:sp>
      <p:sp>
        <p:nvSpPr>
          <p:cNvPr id="13" name="مخطط انسيابي: تحضير 12"/>
          <p:cNvSpPr/>
          <p:nvPr/>
        </p:nvSpPr>
        <p:spPr>
          <a:xfrm>
            <a:off x="4071934" y="4929198"/>
            <a:ext cx="1285884" cy="285752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الملبس</a:t>
            </a:r>
            <a:endParaRPr lang="ar-SA" b="1" dirty="0"/>
          </a:p>
        </p:txBody>
      </p:sp>
      <p:sp>
        <p:nvSpPr>
          <p:cNvPr id="14" name="مخطط انسيابي: تحضير 13"/>
          <p:cNvSpPr/>
          <p:nvPr/>
        </p:nvSpPr>
        <p:spPr>
          <a:xfrm>
            <a:off x="2857488" y="4929198"/>
            <a:ext cx="1500198" cy="285752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الدراجة ؟</a:t>
            </a:r>
            <a:endParaRPr lang="ar-SA" b="1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71736" y="5286388"/>
            <a:ext cx="3143272" cy="44767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</p:pic>
      <p:sp>
        <p:nvSpPr>
          <p:cNvPr id="17" name="مخطط انسيابي: تحضير 16"/>
          <p:cNvSpPr/>
          <p:nvPr/>
        </p:nvSpPr>
        <p:spPr>
          <a:xfrm>
            <a:off x="6357950" y="4929198"/>
            <a:ext cx="785818" cy="285752"/>
          </a:xfrm>
          <a:prstGeom prst="flowChartPreparati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5143512"/>
            <a:ext cx="2857520" cy="46672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2844" y="4929198"/>
            <a:ext cx="2571736" cy="285752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8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3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8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1420</TotalTime>
  <Words>12</Words>
  <PresentationFormat>عرض على الشاشة (3:4)‏</PresentationFormat>
  <Paragraphs>4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ابو وائل</dc:creator>
  <cp:lastModifiedBy>أبو وائل</cp:lastModifiedBy>
  <cp:revision>167</cp:revision>
  <dcterms:created xsi:type="dcterms:W3CDTF">2011-02-12T18:05:50Z</dcterms:created>
  <dcterms:modified xsi:type="dcterms:W3CDTF">2012-02-11T18:40:27Z</dcterms:modified>
</cp:coreProperties>
</file>