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4A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8" d="100"/>
          <a:sy n="38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43F546D-71BB-4498-9A66-FD97AE620148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6BB6A26-AC6C-4161-A81B-B4F1E11D2B8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B6A26-AC6C-4161-A81B-B4F1E11D2B8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9A5A0-708A-4401-88BE-2CD74E657815}" type="datetimeFigureOut">
              <a:rPr lang="ar-SA" smtClean="0"/>
              <a:pPr/>
              <a:t>27/03/34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FC081-5641-450F-A1E1-DDC34D535C3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0cbfb98878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215074" y="2214554"/>
            <a:ext cx="214314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800" dirty="0" smtClean="0">
              <a:solidFill>
                <a:srgbClr val="FF0066"/>
              </a:solidFill>
            </a:endParaRPr>
          </a:p>
          <a:p>
            <a:r>
              <a:rPr lang="en-US" sz="3200" dirty="0" smtClean="0">
                <a:solidFill>
                  <a:srgbClr val="FF0066"/>
                </a:solidFill>
              </a:rPr>
              <a:t>Let’s order!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928662" y="2571744"/>
            <a:ext cx="77153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	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643306" y="3143248"/>
            <a:ext cx="50006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Vocabulary</a:t>
            </a:r>
          </a:p>
          <a:p>
            <a:r>
              <a:rPr lang="en-US" sz="3200" dirty="0" smtClean="0"/>
              <a:t>Listen and repeat.Then tick ( )the food and drinks you usually order at a fast food restaurant.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عنصر نائب للمحتوى 4" descr="img_1348381839_11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مربع نص 5"/>
          <p:cNvSpPr txBox="1"/>
          <p:nvPr/>
        </p:nvSpPr>
        <p:spPr>
          <a:xfrm>
            <a:off x="1142976" y="0"/>
            <a:ext cx="7215238" cy="66171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Complete the dialogue with some or any.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Waiter  Hello.what would you like?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Man  l,d like (1)………………..chicken with chips,please.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Waiter  l,m sorry, but we haven,t  qot (2)…………......chicken 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Man   ok then.l,d like (3)…………………pasta.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Waiter  ls that all?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Man NO ,l,d like (4)…………….dessert ,too.ls there (5)……………….chocolate cake?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Waiter  NO ,l,m afraid there isn,t. would you like (6)……………….carrot cake?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Man  Yes, thank you.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  </a:t>
            </a:r>
            <a:endParaRPr lang="ar-SA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XQCA0IA4LSCAYETGASCACBNQ80CA31L6O4CAK71JE0CANWAW5DCA64F349CAD3LELPCAFU37RDCA5GCTX5CAO126YLCA1VFZHYCASOTZEZCAPSRUX0CA3Z2ZD2CADG4S1KCA7PV9ATCA3V7ALBCA128E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 rot="20043895">
            <a:off x="3256909" y="1801282"/>
            <a:ext cx="475716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foody,s</a:t>
            </a:r>
            <a:endParaRPr lang="ar-SA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" name="عنصر نائب للمحتوى 5" descr="L5ICAEHS3LFCANHNXMVCAZTTKHSCAX3HQLACA625REACARWJ8HICAH4F8ARCAGRG581CA75V5LHCAV1064HCA260XUTCAYM89XLCAKNHBHZCAX4W919CA3PARY0CAU5M9K5CAZWA5OUCA5UA5A0CA8OZPX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صورة 6" descr="andrew-unangst-ham-and-cheese-sandwich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000372"/>
            <a:ext cx="3810000" cy="3143272"/>
          </a:xfrm>
          <a:prstGeom prst="rect">
            <a:avLst/>
          </a:prstGeom>
        </p:spPr>
      </p:pic>
      <p:pic>
        <p:nvPicPr>
          <p:cNvPr id="8" name="صورة 7" descr="8fba76f47d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000372"/>
            <a:ext cx="4214842" cy="3071834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5214942" y="6143644"/>
            <a:ext cx="392905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Cheese sandwish</a:t>
            </a:r>
            <a:endParaRPr lang="ar-SA" sz="28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0" y="6215082"/>
            <a:ext cx="42148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salad</a:t>
            </a:r>
            <a:endParaRPr lang="ar-SA" sz="36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643042" y="1071546"/>
            <a:ext cx="264320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/>
              <a:t>foody,s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wallpaper2535242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صورة 4" descr="29_tunasandwich_lg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571744"/>
            <a:ext cx="4714876" cy="3571875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643438" y="6072206"/>
            <a:ext cx="450056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tuna sandwich</a:t>
            </a:r>
            <a:endParaRPr lang="ar-SA" sz="4800" dirty="0"/>
          </a:p>
        </p:txBody>
      </p:sp>
      <p:pic>
        <p:nvPicPr>
          <p:cNvPr id="9" name="صورة 8" descr="Strawberry_milkshake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500306"/>
            <a:ext cx="4476999" cy="3786214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214282" y="6215082"/>
            <a:ext cx="421484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milkshake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" name="عنصر نائب للمحتوى 5" descr="17704-2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صورة 3" descr="ATXCAWXGFVLCA5DHGHTCA0HXTKFCAM2YX66CADKB3SLCAXSLV6HCAW0H29BCATK58RZCAUIJO9VCA2BP23ZCAB82Q5LCAJ8SPW0CAW2L3NZCAGH4QW2CA9IS5PYCAUQOGT2CABC2KZCCAF6M619CA7N8M3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214554"/>
            <a:ext cx="4929189" cy="464344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357686" y="1428736"/>
            <a:ext cx="457203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chocolate cake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7704-1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صورة 4" descr="FIICA62W397CA32OYUVCAU11EWOCAVY880PCAELEQ45CAJCVTWCCASS3NXNCAISHF8HCAKAGRHWCA5K5WZCCAI2EYE9CAZ1V8PRCAJMBUAMCANVH3L0CAGN0QMTCA5C7BVBCAP5T2K2CADU5KMCCA7SBB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143248"/>
            <a:ext cx="4143372" cy="371475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143504" y="2357430"/>
            <a:ext cx="364333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soft drink</a:t>
            </a:r>
            <a:endParaRPr lang="ar-SA" sz="4400" dirty="0"/>
          </a:p>
        </p:txBody>
      </p:sp>
      <p:pic>
        <p:nvPicPr>
          <p:cNvPr id="7" name="صورة 6" descr="MHWCA0ATNEICA5B7N08CAMNA8F9CA0JBEW8CAHIO6NCCAXDTM2SCAD7JQL8CAL36AUYCAPFOQW0CABM8PCCCA9Z31ZUCA8IGR1DCAELI3WSCAZJBIR8CAGOFXZWCAHNVITECAQQWJ28CAKHEOBUCA70QBR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86124"/>
            <a:ext cx="2857488" cy="3571876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0" y="2786058"/>
            <a:ext cx="25717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chips</a:t>
            </a:r>
            <a:endParaRPr lang="ar-SA" sz="4400" dirty="0"/>
          </a:p>
        </p:txBody>
      </p:sp>
      <p:pic>
        <p:nvPicPr>
          <p:cNvPr id="8194" name="Picture 2" descr="http://t3.gstatic.com/images?q=tbn:ANd9GcS9-_vAs0c-z07r7t2qSBc5J3Qs4Ej-g3YnPSnJBnlLH0ZiJl7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82088" y="-973138"/>
            <a:ext cx="2276475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7287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صورة 4" descr="PennePasta_(11)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496"/>
            <a:ext cx="4500562" cy="4000504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2071678"/>
            <a:ext cx="27146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pasta</a:t>
            </a:r>
            <a:endParaRPr lang="ar-SA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313654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مربع نص 5"/>
          <p:cNvSpPr txBox="1"/>
          <p:nvPr/>
        </p:nvSpPr>
        <p:spPr>
          <a:xfrm>
            <a:off x="428596" y="285728"/>
            <a:ext cx="8215370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Read  A. Look at the picture . Who do you think is very hungry?Listen to the dialogue and find out.Then read it out in groups.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YYBCABWC6OHCA834HAKCABZA5POCAB1LSEGCAVIXY0YCAIXPXELCAUCD7P7CA45FBCDCAX65DBDCAGZVONGCAI1KEE6CA4ECI66CA21Z08RCAQ94ZQBCASPQDCQCAAKF43JCA88ETIUCAFTX220CABJVDI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مربع نص 5"/>
          <p:cNvSpPr txBox="1"/>
          <p:nvPr/>
        </p:nvSpPr>
        <p:spPr>
          <a:xfrm>
            <a:off x="428596" y="642918"/>
            <a:ext cx="4929222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>
                <a:solidFill>
                  <a:srgbClr val="3514AC"/>
                </a:solidFill>
              </a:rPr>
              <a:t>B.Read again and find the mistakes in the pictures</a:t>
            </a:r>
            <a:r>
              <a:rPr lang="en-US" sz="4400" dirty="0" smtClean="0">
                <a:solidFill>
                  <a:srgbClr val="C00000"/>
                </a:solidFill>
              </a:rPr>
              <a:t>.</a:t>
            </a:r>
            <a:endParaRPr lang="ar-SA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168</Words>
  <Application>Microsoft Office PowerPoint</Application>
  <PresentationFormat>عرض على الشاشة (3:4)‏</PresentationFormat>
  <Paragraphs>28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User-Sai</cp:lastModifiedBy>
  <cp:revision>27</cp:revision>
  <dcterms:created xsi:type="dcterms:W3CDTF">2012-12-01T18:08:54Z</dcterms:created>
  <dcterms:modified xsi:type="dcterms:W3CDTF">2013-02-07T15:12:37Z</dcterms:modified>
</cp:coreProperties>
</file>