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2" r:id="rId3"/>
    <p:sldId id="257" r:id="rId4"/>
    <p:sldId id="26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70" r:id="rId14"/>
    <p:sldId id="269" r:id="rId15"/>
    <p:sldId id="259" r:id="rId16"/>
    <p:sldId id="258" r:id="rId17"/>
    <p:sldId id="271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438D7-5F4F-42FE-9F20-F2987407E7AB}" type="datetimeFigureOut">
              <a:rPr lang="ar-SA" smtClean="0"/>
              <a:pPr/>
              <a:t>20/03/33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92C51-38C8-4194-9AAB-0DEBE3C99FE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355976" y="2492896"/>
            <a:ext cx="4248472" cy="2232248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D60093"/>
                </a:solidFill>
                <a:latin typeface="Colonna MT" pitchFamily="82" charset="0"/>
              </a:rPr>
              <a:t>On the Move</a:t>
            </a:r>
            <a:endParaRPr lang="ar-SA" sz="6000" b="1" i="1" dirty="0">
              <a:solidFill>
                <a:srgbClr val="D60093"/>
              </a:solidFill>
              <a:latin typeface="Colonna MT" pitchFamily="82" charset="0"/>
            </a:endParaRPr>
          </a:p>
        </p:txBody>
      </p:sp>
      <p:pic>
        <p:nvPicPr>
          <p:cNvPr id="7" name="عنصر نائب للمحتوى 6" descr="4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27376" y="0"/>
            <a:ext cx="5616624" cy="18002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563888" y="274638"/>
            <a:ext cx="4608512" cy="1143000"/>
          </a:xfrm>
        </p:spPr>
        <p:txBody>
          <a:bodyPr>
            <a:normAutofit/>
          </a:bodyPr>
          <a:lstStyle/>
          <a:p>
            <a:r>
              <a:rPr lang="en-US" sz="6000" b="1" i="1" u="sng" dirty="0" smtClean="0">
                <a:solidFill>
                  <a:srgbClr val="D60093"/>
                </a:solidFill>
              </a:rPr>
              <a:t>passenger</a:t>
            </a:r>
            <a:endParaRPr lang="ar-SA" sz="6000" b="1" i="1" u="sng" dirty="0">
              <a:solidFill>
                <a:srgbClr val="D60093"/>
              </a:solidFill>
            </a:endParaRPr>
          </a:p>
        </p:txBody>
      </p:sp>
      <p:pic>
        <p:nvPicPr>
          <p:cNvPr id="8" name="عنصر نائب للمحتوى 7" descr="passenger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988840"/>
            <a:ext cx="6336704" cy="388843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563888" y="274638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en-US" sz="6000" b="1" i="1" u="sng" dirty="0" smtClean="0">
                <a:solidFill>
                  <a:schemeClr val="accent3">
                    <a:lumMod val="50000"/>
                  </a:schemeClr>
                </a:solidFill>
              </a:rPr>
              <a:t>Passport  control</a:t>
            </a:r>
            <a:endParaRPr lang="ar-SA" sz="6000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عنصر نائب للمحتوى 5" descr="passpo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988840"/>
            <a:ext cx="5760640" cy="36004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563888" y="274638"/>
            <a:ext cx="5122912" cy="1143000"/>
          </a:xfrm>
        </p:spPr>
        <p:txBody>
          <a:bodyPr>
            <a:normAutofit/>
          </a:bodyPr>
          <a:lstStyle/>
          <a:p>
            <a:r>
              <a:rPr lang="en-US" sz="6000" b="1" i="1" u="sng" dirty="0" smtClean="0">
                <a:solidFill>
                  <a:srgbClr val="D60093"/>
                </a:solidFill>
              </a:rPr>
              <a:t>platform</a:t>
            </a:r>
            <a:endParaRPr lang="ar-SA" sz="6000" b="1" i="1" u="sng" dirty="0">
              <a:solidFill>
                <a:srgbClr val="D60093"/>
              </a:solidFill>
            </a:endParaRPr>
          </a:p>
        </p:txBody>
      </p:sp>
      <p:pic>
        <p:nvPicPr>
          <p:cNvPr id="7" name="عنصر نائب للمحتوى 6" descr="pla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00808"/>
            <a:ext cx="4536504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C:\Users\Hasib\Pictures\pl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00808"/>
            <a:ext cx="3456384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1143000"/>
          </a:xfrm>
        </p:spPr>
        <p:txBody>
          <a:bodyPr/>
          <a:lstStyle/>
          <a:p>
            <a:r>
              <a:rPr lang="en-US" sz="6000" b="1" i="1" u="sng" dirty="0" smtClean="0">
                <a:solidFill>
                  <a:schemeClr val="accent3">
                    <a:lumMod val="50000"/>
                  </a:schemeClr>
                </a:solidFill>
              </a:rPr>
              <a:t>seat</a:t>
            </a:r>
            <a:endParaRPr lang="ar-SA" sz="6000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" name="عنصر نائب للمحتوى 11" descr="seat 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772816"/>
            <a:ext cx="5760640" cy="39604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143000"/>
          </a:xfrm>
        </p:spPr>
        <p:txBody>
          <a:bodyPr>
            <a:normAutofit/>
          </a:bodyPr>
          <a:lstStyle/>
          <a:p>
            <a:r>
              <a:rPr lang="en-US" sz="6000" b="1" i="1" u="sng" dirty="0" smtClean="0">
                <a:solidFill>
                  <a:srgbClr val="D60093"/>
                </a:solidFill>
              </a:rPr>
              <a:t>ticket</a:t>
            </a:r>
            <a:endParaRPr lang="ar-SA" sz="6000" b="1" i="1" u="sng" dirty="0">
              <a:solidFill>
                <a:srgbClr val="D60093"/>
              </a:solidFill>
            </a:endParaRPr>
          </a:p>
        </p:txBody>
      </p:sp>
      <p:pic>
        <p:nvPicPr>
          <p:cNvPr id="6" name="عنصر نائب للمحتوى 5" descr="ticke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988840"/>
            <a:ext cx="3384376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491880" y="274638"/>
            <a:ext cx="4464496" cy="1143000"/>
          </a:xfrm>
        </p:spPr>
        <p:txBody>
          <a:bodyPr>
            <a:normAutofit fontScale="90000"/>
          </a:bodyPr>
          <a:lstStyle/>
          <a:p>
            <a:r>
              <a:rPr lang="en-US" sz="6000" b="1" i="1" u="sng" dirty="0" smtClean="0">
                <a:solidFill>
                  <a:schemeClr val="accent3">
                    <a:lumMod val="50000"/>
                  </a:schemeClr>
                </a:solidFill>
              </a:rPr>
              <a:t>Ticket collector</a:t>
            </a:r>
            <a:endParaRPr lang="ar-SA" sz="6000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Hasib\Pictures\ticket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3312368" cy="388843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5123" name="Picture 3" descr="C:\Users\Hasib\Pictures\ticke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844824"/>
            <a:ext cx="3744416" cy="403244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067944" y="274638"/>
            <a:ext cx="4618856" cy="1143000"/>
          </a:xfrm>
        </p:spPr>
        <p:txBody>
          <a:bodyPr>
            <a:normAutofit/>
          </a:bodyPr>
          <a:lstStyle/>
          <a:p>
            <a:r>
              <a:rPr lang="en-US" sz="6000" b="1" i="1" u="sng" dirty="0" smtClean="0">
                <a:solidFill>
                  <a:srgbClr val="D60093"/>
                </a:solidFill>
              </a:rPr>
              <a:t>trolley</a:t>
            </a:r>
            <a:endParaRPr lang="ar-SA" sz="6000" b="1" i="1" u="sng" dirty="0">
              <a:solidFill>
                <a:srgbClr val="D60093"/>
              </a:solidFill>
            </a:endParaRPr>
          </a:p>
        </p:txBody>
      </p:sp>
      <p:pic>
        <p:nvPicPr>
          <p:cNvPr id="6" name="عنصر نائب للمحتوى 5" descr="troll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1916832"/>
            <a:ext cx="3960440" cy="37444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err="1" smtClean="0">
                <a:latin typeface="Adobe Caslon Pro" pitchFamily="18" charset="0"/>
              </a:rPr>
              <a:t>Aeroplanes</a:t>
            </a:r>
            <a:r>
              <a:rPr lang="en-US" sz="5400" b="1" dirty="0" smtClean="0">
                <a:latin typeface="Adobe Caslon Pro" pitchFamily="18" charset="0"/>
              </a:rPr>
              <a:t>***Trains***Both</a:t>
            </a:r>
            <a:endParaRPr lang="ar-SA" sz="5400" b="1" dirty="0">
              <a:latin typeface="Adobe Caslon Pro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Boarding card                 carriage               baggage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143000"/>
          </a:xfrm>
        </p:spPr>
        <p:txBody>
          <a:bodyPr>
            <a:normAutofit/>
          </a:bodyPr>
          <a:lstStyle/>
          <a:p>
            <a:r>
              <a:rPr lang="en-US" sz="6000" b="1" i="1" dirty="0" err="1" smtClean="0">
                <a:solidFill>
                  <a:srgbClr val="D60093"/>
                </a:solidFill>
                <a:latin typeface="Adobe Caslon Pro" pitchFamily="18" charset="0"/>
              </a:rPr>
              <a:t>Aeroplanes</a:t>
            </a:r>
            <a:endParaRPr lang="ar-SA" sz="6000" b="1" i="1" dirty="0">
              <a:solidFill>
                <a:srgbClr val="D60093"/>
              </a:solidFill>
              <a:latin typeface="Adobe Caslon Pro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139952" y="1600200"/>
            <a:ext cx="4546848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4000" b="1" dirty="0" smtClean="0">
                <a:latin typeface="Adobe Caslon Pro" pitchFamily="18" charset="0"/>
              </a:rPr>
              <a:t>Check in</a:t>
            </a:r>
          </a:p>
          <a:p>
            <a:pPr algn="l">
              <a:buNone/>
            </a:pPr>
            <a:r>
              <a:rPr lang="en-US" sz="4000" b="1" dirty="0" smtClean="0">
                <a:latin typeface="Adobe Caslon Pro" pitchFamily="18" charset="0"/>
              </a:rPr>
              <a:t>Customs</a:t>
            </a:r>
          </a:p>
          <a:p>
            <a:pPr algn="l">
              <a:buNone/>
            </a:pPr>
            <a:r>
              <a:rPr lang="en-US" sz="4000" b="1" dirty="0" smtClean="0">
                <a:latin typeface="Adobe Caslon Pro" pitchFamily="18" charset="0"/>
              </a:rPr>
              <a:t>Flight</a:t>
            </a:r>
          </a:p>
          <a:p>
            <a:pPr algn="l">
              <a:buNone/>
            </a:pPr>
            <a:r>
              <a:rPr lang="en-US" sz="4000" b="1" dirty="0" smtClean="0">
                <a:latin typeface="Adobe Caslon Pro" pitchFamily="18" charset="0"/>
              </a:rPr>
              <a:t>Gate</a:t>
            </a:r>
          </a:p>
          <a:p>
            <a:pPr algn="l">
              <a:buNone/>
            </a:pPr>
            <a:r>
              <a:rPr lang="en-US" sz="4000" b="1" dirty="0" smtClean="0">
                <a:latin typeface="Adobe Caslon Pro" pitchFamily="18" charset="0"/>
              </a:rPr>
              <a:t>passport</a:t>
            </a:r>
            <a:endParaRPr lang="ar-SA" sz="4000" b="1" dirty="0">
              <a:latin typeface="Adobe Caslo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1143000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accent3">
                    <a:lumMod val="50000"/>
                  </a:schemeClr>
                </a:solidFill>
                <a:latin typeface="Adobe Caslon Pro Bold" pitchFamily="18" charset="0"/>
              </a:rPr>
              <a:t>Trains</a:t>
            </a:r>
            <a:endParaRPr lang="ar-SA" sz="6000" b="1" i="1" dirty="0">
              <a:solidFill>
                <a:schemeClr val="accent3">
                  <a:lumMod val="50000"/>
                </a:schemeClr>
              </a:solidFill>
              <a:latin typeface="Adobe Caslon Pro Bold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644008" y="1600200"/>
            <a:ext cx="4042792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4000" b="1" i="1" dirty="0" smtClean="0">
                <a:latin typeface="Adobe Caslon Pro Bold" pitchFamily="18" charset="0"/>
                <a:cs typeface="+mj-cs"/>
              </a:rPr>
              <a:t>Platform</a:t>
            </a:r>
          </a:p>
          <a:p>
            <a:pPr algn="l">
              <a:buNone/>
            </a:pPr>
            <a:r>
              <a:rPr lang="en-US" sz="4000" b="1" i="1" dirty="0" smtClean="0">
                <a:latin typeface="Adobe Caslon Pro Bold" pitchFamily="18" charset="0"/>
                <a:cs typeface="+mj-cs"/>
              </a:rPr>
              <a:t>Ticket collector</a:t>
            </a:r>
            <a:endParaRPr lang="ar-SA" sz="4000" b="1" i="1" dirty="0">
              <a:latin typeface="Adobe Caslon Pro Bold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112568" cy="1143000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D60093"/>
                </a:solidFill>
              </a:rPr>
              <a:t>Baggage(luggage)</a:t>
            </a:r>
            <a:endParaRPr lang="ar-SA" b="1" i="1" u="sng" dirty="0">
              <a:solidFill>
                <a:srgbClr val="D60093"/>
              </a:solidFill>
            </a:endParaRPr>
          </a:p>
        </p:txBody>
      </p:sp>
      <p:pic>
        <p:nvPicPr>
          <p:cNvPr id="6" name="عنصر نائب للمحتوى 5" descr="bagg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060848"/>
            <a:ext cx="3600400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Hasib\Pictures\bag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060848"/>
            <a:ext cx="3744416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139952" y="274638"/>
            <a:ext cx="4546848" cy="1143000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D60093"/>
                </a:solidFill>
                <a:latin typeface="Adobe Caslon Pro Bold" pitchFamily="18" charset="0"/>
              </a:rPr>
              <a:t>Both</a:t>
            </a:r>
            <a:endParaRPr lang="ar-SA" sz="6000" b="1" i="1" dirty="0">
              <a:solidFill>
                <a:srgbClr val="D60093"/>
              </a:solidFill>
              <a:latin typeface="Adobe Caslon Pro Bold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499992" y="1600200"/>
            <a:ext cx="4186808" cy="4525963"/>
          </a:xfrm>
        </p:spPr>
        <p:txBody>
          <a:bodyPr/>
          <a:lstStyle/>
          <a:p>
            <a:pPr algn="l">
              <a:buNone/>
            </a:pPr>
            <a:r>
              <a:rPr lang="en-US" b="1" dirty="0" smtClean="0">
                <a:latin typeface="Adobe Caslon Pro Bold" pitchFamily="18" charset="0"/>
              </a:rPr>
              <a:t>Information desk</a:t>
            </a:r>
          </a:p>
          <a:p>
            <a:pPr algn="l">
              <a:buNone/>
            </a:pPr>
            <a:r>
              <a:rPr lang="en-US" b="1" dirty="0" smtClean="0">
                <a:latin typeface="Adobe Caslon Pro Bold" pitchFamily="18" charset="0"/>
              </a:rPr>
              <a:t>Passenger</a:t>
            </a:r>
          </a:p>
          <a:p>
            <a:pPr algn="l">
              <a:buNone/>
            </a:pPr>
            <a:r>
              <a:rPr lang="en-US" b="1" dirty="0" smtClean="0">
                <a:latin typeface="Adobe Caslon Pro Bold" pitchFamily="18" charset="0"/>
              </a:rPr>
              <a:t>Seat</a:t>
            </a:r>
          </a:p>
          <a:p>
            <a:pPr algn="l">
              <a:buNone/>
            </a:pPr>
            <a:r>
              <a:rPr lang="en-US" b="1" dirty="0" smtClean="0">
                <a:latin typeface="Adobe Caslon Pro Bold" pitchFamily="18" charset="0"/>
              </a:rPr>
              <a:t>Ticket</a:t>
            </a:r>
          </a:p>
          <a:p>
            <a:pPr algn="l">
              <a:buNone/>
            </a:pPr>
            <a:r>
              <a:rPr lang="en-US" b="1" dirty="0" smtClean="0">
                <a:latin typeface="Adobe Caslon Pro Bold" pitchFamily="18" charset="0"/>
              </a:rPr>
              <a:t>trolley</a:t>
            </a:r>
            <a:endParaRPr lang="ar-SA" b="1" dirty="0">
              <a:latin typeface="Adobe Caslon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>
            <a:normAutofit/>
          </a:bodyPr>
          <a:lstStyle/>
          <a:p>
            <a:endParaRPr lang="ar-SA" sz="6000" b="1" i="1" dirty="0">
              <a:solidFill>
                <a:srgbClr val="D60093"/>
              </a:solidFill>
              <a:latin typeface="Adobe Caslon Pro Bold" pitchFamily="18" charset="0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-1" y="260645"/>
          <a:ext cx="9144000" cy="6597353"/>
        </p:xfrm>
        <a:graphic>
          <a:graphicData uri="http://schemas.openxmlformats.org/drawingml/2006/table">
            <a:tbl>
              <a:tblPr rtl="1" firstRow="1" bandRow="1">
                <a:tableStyleId>{16D9F66E-5EB9-4882-86FB-DCBF35E3C3E4}</a:tableStyleId>
              </a:tblPr>
              <a:tblGrid>
                <a:gridCol w="3048000"/>
                <a:gridCol w="3048000"/>
                <a:gridCol w="3048000"/>
              </a:tblGrid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Gate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Destination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i="1" dirty="0" smtClean="0"/>
                        <a:t>Flight</a:t>
                      </a:r>
                      <a:endParaRPr lang="ar-SA" sz="3600" b="1" i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12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>
            <a:normAutofit/>
          </a:bodyPr>
          <a:lstStyle/>
          <a:p>
            <a:endParaRPr lang="ar-SA" sz="6000" b="1" i="1" dirty="0">
              <a:solidFill>
                <a:srgbClr val="D60093"/>
              </a:solidFill>
              <a:latin typeface="Adobe Caslon Pro Bold" pitchFamily="18" charset="0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-1" y="260645"/>
          <a:ext cx="9144000" cy="6597353"/>
        </p:xfrm>
        <a:graphic>
          <a:graphicData uri="http://schemas.openxmlformats.org/drawingml/2006/table">
            <a:tbl>
              <a:tblPr rtl="1" firstRow="1" bandRow="1">
                <a:tableStyleId>{16D9F66E-5EB9-4882-86FB-DCBF35E3C3E4}</a:tableStyleId>
              </a:tblPr>
              <a:tblGrid>
                <a:gridCol w="3048000"/>
                <a:gridCol w="3048000"/>
                <a:gridCol w="3048000"/>
              </a:tblGrid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Gate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Destination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i="1" dirty="0" smtClean="0"/>
                        <a:t>Flight</a:t>
                      </a:r>
                      <a:endParaRPr lang="ar-SA" sz="3600" b="1" i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12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15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BA 1462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>
            <a:normAutofit/>
          </a:bodyPr>
          <a:lstStyle/>
          <a:p>
            <a:endParaRPr lang="ar-SA" sz="6000" b="1" i="1" dirty="0">
              <a:solidFill>
                <a:srgbClr val="D60093"/>
              </a:solidFill>
              <a:latin typeface="Adobe Caslon Pro Bold" pitchFamily="18" charset="0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-1" y="260645"/>
          <a:ext cx="9144000" cy="6597353"/>
        </p:xfrm>
        <a:graphic>
          <a:graphicData uri="http://schemas.openxmlformats.org/drawingml/2006/table">
            <a:tbl>
              <a:tblPr rtl="1" firstRow="1" bandRow="1">
                <a:tableStyleId>{16D9F66E-5EB9-4882-86FB-DCBF35E3C3E4}</a:tableStyleId>
              </a:tblPr>
              <a:tblGrid>
                <a:gridCol w="3048000"/>
                <a:gridCol w="3048000"/>
                <a:gridCol w="3048000"/>
              </a:tblGrid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Gate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Destination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i="1" dirty="0" smtClean="0"/>
                        <a:t>Flight</a:t>
                      </a:r>
                      <a:endParaRPr lang="ar-SA" sz="3600" b="1" i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12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15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BA 1462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23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Riyadh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>
            <a:normAutofit/>
          </a:bodyPr>
          <a:lstStyle/>
          <a:p>
            <a:endParaRPr lang="ar-SA" sz="6000" b="1" i="1" dirty="0">
              <a:solidFill>
                <a:srgbClr val="D60093"/>
              </a:solidFill>
              <a:latin typeface="Adobe Caslon Pro Bold" pitchFamily="18" charset="0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-1" y="260645"/>
          <a:ext cx="9144000" cy="6597353"/>
        </p:xfrm>
        <a:graphic>
          <a:graphicData uri="http://schemas.openxmlformats.org/drawingml/2006/table">
            <a:tbl>
              <a:tblPr rtl="1" firstRow="1" bandRow="1">
                <a:tableStyleId>{16D9F66E-5EB9-4882-86FB-DCBF35E3C3E4}</a:tableStyleId>
              </a:tblPr>
              <a:tblGrid>
                <a:gridCol w="3048000"/>
                <a:gridCol w="3048000"/>
                <a:gridCol w="3048000"/>
              </a:tblGrid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Gate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Destination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i="1" dirty="0" smtClean="0"/>
                        <a:t>Flight</a:t>
                      </a:r>
                      <a:endParaRPr lang="ar-SA" sz="3600" b="1" i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12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15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BA 1462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23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Riyadh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Barcelona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IB 3418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>
            <a:normAutofit/>
          </a:bodyPr>
          <a:lstStyle/>
          <a:p>
            <a:endParaRPr lang="ar-SA" sz="6000" b="1" i="1" dirty="0">
              <a:solidFill>
                <a:srgbClr val="D60093"/>
              </a:solidFill>
              <a:latin typeface="Adobe Caslon Pro Bold" pitchFamily="18" charset="0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-1" y="260645"/>
          <a:ext cx="9144000" cy="6597353"/>
        </p:xfrm>
        <a:graphic>
          <a:graphicData uri="http://schemas.openxmlformats.org/drawingml/2006/table">
            <a:tbl>
              <a:tblPr rtl="1" firstRow="1" bandRow="1">
                <a:tableStyleId>{16D9F66E-5EB9-4882-86FB-DCBF35E3C3E4}</a:tableStyleId>
              </a:tblPr>
              <a:tblGrid>
                <a:gridCol w="3048000"/>
                <a:gridCol w="3048000"/>
                <a:gridCol w="3048000"/>
              </a:tblGrid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Gate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Destination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i="1" dirty="0" smtClean="0"/>
                        <a:t>Flight</a:t>
                      </a:r>
                      <a:endParaRPr lang="ar-SA" sz="3600" b="1" i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12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15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BA 1462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23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Riyadh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Barcelona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IB 3418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18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EZ</a:t>
                      </a:r>
                      <a:r>
                        <a:rPr lang="en-US" sz="3600" b="1" baseline="0" dirty="0" smtClean="0"/>
                        <a:t> 1598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>
            <a:normAutofit/>
          </a:bodyPr>
          <a:lstStyle/>
          <a:p>
            <a:endParaRPr lang="ar-SA" sz="6000" b="1" i="1" dirty="0">
              <a:solidFill>
                <a:srgbClr val="D60093"/>
              </a:solidFill>
              <a:latin typeface="Adobe Caslon Pro Bold" pitchFamily="18" charset="0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-1" y="260645"/>
          <a:ext cx="9144000" cy="6597353"/>
        </p:xfrm>
        <a:graphic>
          <a:graphicData uri="http://schemas.openxmlformats.org/drawingml/2006/table">
            <a:tbl>
              <a:tblPr rtl="1" firstRow="1" bandRow="1">
                <a:tableStyleId>{16D9F66E-5EB9-4882-86FB-DCBF35E3C3E4}</a:tableStyleId>
              </a:tblPr>
              <a:tblGrid>
                <a:gridCol w="3048000"/>
                <a:gridCol w="3048000"/>
                <a:gridCol w="3048000"/>
              </a:tblGrid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Gate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i="1" dirty="0" smtClean="0"/>
                        <a:t>Destination</a:t>
                      </a:r>
                      <a:endParaRPr lang="ar-SA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i="1" dirty="0" smtClean="0"/>
                        <a:t>Flight</a:t>
                      </a:r>
                      <a:endParaRPr lang="ar-SA" sz="3600" b="1" i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12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15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BA 1462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23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Riyadh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Barcelona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IB 3418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algn="ctr" rtl="1"/>
                      <a:r>
                        <a:rPr lang="en-US" sz="3600" b="1" dirty="0" smtClean="0"/>
                        <a:t>18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EZ</a:t>
                      </a:r>
                      <a:r>
                        <a:rPr lang="en-US" sz="3600" b="1" baseline="0" dirty="0" smtClean="0"/>
                        <a:t> 1598</a:t>
                      </a:r>
                      <a:endParaRPr lang="ar-SA" sz="3600" b="1" dirty="0"/>
                    </a:p>
                  </a:txBody>
                  <a:tcPr/>
                </a:tc>
              </a:tr>
              <a:tr h="942479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Zurich</a:t>
                      </a:r>
                      <a:endParaRPr lang="ar-S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b="1" dirty="0" smtClean="0"/>
                        <a:t>OA</a:t>
                      </a:r>
                      <a:r>
                        <a:rPr lang="en-US" sz="3600" b="1" baseline="0" dirty="0" smtClean="0"/>
                        <a:t> 1967</a:t>
                      </a:r>
                      <a:endParaRPr lang="ar-SA" sz="3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635896" y="274638"/>
            <a:ext cx="4536504" cy="1143000"/>
          </a:xfrm>
        </p:spPr>
        <p:txBody>
          <a:bodyPr/>
          <a:lstStyle/>
          <a:p>
            <a:r>
              <a:rPr lang="en-US" b="1" i="1" u="sng" dirty="0" smtClean="0">
                <a:solidFill>
                  <a:schemeClr val="accent3">
                    <a:lumMod val="50000"/>
                  </a:schemeClr>
                </a:solidFill>
              </a:rPr>
              <a:t>Boarding card</a:t>
            </a:r>
            <a:endParaRPr lang="ar-SA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عنصر نائب للمحتوى 5" descr="bo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276872"/>
            <a:ext cx="6120680" cy="244827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851920" y="274638"/>
            <a:ext cx="4680520" cy="1143000"/>
          </a:xfrm>
        </p:spPr>
        <p:txBody>
          <a:bodyPr>
            <a:normAutofit/>
          </a:bodyPr>
          <a:lstStyle/>
          <a:p>
            <a:r>
              <a:rPr lang="en-US" sz="6000" b="1" i="1" u="sng" dirty="0" smtClean="0">
                <a:solidFill>
                  <a:srgbClr val="D60093"/>
                </a:solidFill>
              </a:rPr>
              <a:t>carriage</a:t>
            </a:r>
            <a:endParaRPr lang="ar-SA" sz="6000" b="1" i="1" u="sng" dirty="0">
              <a:solidFill>
                <a:srgbClr val="D60093"/>
              </a:solidFill>
            </a:endParaRPr>
          </a:p>
        </p:txBody>
      </p:sp>
      <p:pic>
        <p:nvPicPr>
          <p:cNvPr id="2050" name="Picture 2" descr="C:\Users\Hasib\Pictures\carri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4392488" cy="3456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Hasib\Pictures\carr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844824"/>
            <a:ext cx="3528392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851920" y="274638"/>
            <a:ext cx="4608512" cy="1143000"/>
          </a:xfrm>
        </p:spPr>
        <p:txBody>
          <a:bodyPr>
            <a:normAutofit/>
          </a:bodyPr>
          <a:lstStyle/>
          <a:p>
            <a:r>
              <a:rPr lang="en-US" sz="5400" b="1" i="1" u="sng" dirty="0" smtClean="0">
                <a:solidFill>
                  <a:schemeClr val="accent3">
                    <a:lumMod val="50000"/>
                  </a:schemeClr>
                </a:solidFill>
              </a:rPr>
              <a:t>Check-in</a:t>
            </a:r>
            <a:endParaRPr lang="ar-SA" sz="5400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عنصر نائب للمحتوى 5" descr="check-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844824"/>
            <a:ext cx="5976664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rmAutofit/>
          </a:bodyPr>
          <a:lstStyle/>
          <a:p>
            <a:r>
              <a:rPr lang="en-US" sz="6000" b="1" i="1" u="sng" dirty="0" smtClean="0">
                <a:solidFill>
                  <a:srgbClr val="D60093"/>
                </a:solidFill>
              </a:rPr>
              <a:t>customs</a:t>
            </a:r>
            <a:endParaRPr lang="ar-SA" sz="6000" b="1" i="1" u="sng" dirty="0">
              <a:solidFill>
                <a:srgbClr val="D60093"/>
              </a:solidFill>
            </a:endParaRPr>
          </a:p>
        </p:txBody>
      </p:sp>
      <p:pic>
        <p:nvPicPr>
          <p:cNvPr id="6" name="عنصر نائب للمحتوى 5" descr="custom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844824"/>
            <a:ext cx="5112568" cy="424847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143000"/>
          </a:xfrm>
        </p:spPr>
        <p:txBody>
          <a:bodyPr>
            <a:normAutofit/>
          </a:bodyPr>
          <a:lstStyle/>
          <a:p>
            <a:r>
              <a:rPr lang="en-US" sz="6000" b="1" i="1" u="sng" dirty="0" smtClean="0">
                <a:solidFill>
                  <a:schemeClr val="accent3">
                    <a:lumMod val="50000"/>
                  </a:schemeClr>
                </a:solidFill>
              </a:rPr>
              <a:t>flight</a:t>
            </a:r>
            <a:endParaRPr lang="ar-SA" sz="6000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عنصر نائب للمحتوى 4" descr="air trave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132856"/>
            <a:ext cx="6408712" cy="324036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275856" y="274638"/>
            <a:ext cx="5410944" cy="1143000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D60093"/>
                </a:solidFill>
              </a:rPr>
              <a:t>gate</a:t>
            </a:r>
            <a:endParaRPr lang="ar-SA" sz="6000" b="1" i="1" dirty="0">
              <a:solidFill>
                <a:srgbClr val="D60093"/>
              </a:solidFill>
            </a:endParaRPr>
          </a:p>
        </p:txBody>
      </p:sp>
      <p:pic>
        <p:nvPicPr>
          <p:cNvPr id="6" name="عنصر نائب للمحتوى 5" descr="gate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916832"/>
            <a:ext cx="3816424" cy="36004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3074" name="Picture 2" descr="C:\Users\Hasib\Pictures\gat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916832"/>
            <a:ext cx="3096344" cy="36004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3779912" y="274638"/>
            <a:ext cx="5184576" cy="1143000"/>
          </a:xfrm>
        </p:spPr>
        <p:txBody>
          <a:bodyPr>
            <a:normAutofit fontScale="90000"/>
          </a:bodyPr>
          <a:lstStyle/>
          <a:p>
            <a:r>
              <a:rPr lang="en-US" sz="6000" b="1" i="1" u="sng" dirty="0" smtClean="0">
                <a:solidFill>
                  <a:schemeClr val="accent3">
                    <a:lumMod val="50000"/>
                  </a:schemeClr>
                </a:solidFill>
              </a:rPr>
              <a:t>Information desk</a:t>
            </a:r>
            <a:endParaRPr lang="ar-SA" sz="6000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عنصر نائب للمحتوى 5" descr="inform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988840"/>
            <a:ext cx="5832648" cy="417646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115</Words>
  <Application>Microsoft Office PowerPoint</Application>
  <PresentationFormat>عرض على الشاشة (3:4)‏</PresentationFormat>
  <Paragraphs>87</Paragraphs>
  <Slides>26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سمة Office</vt:lpstr>
      <vt:lpstr>On the Move</vt:lpstr>
      <vt:lpstr>Baggage(luggage)</vt:lpstr>
      <vt:lpstr>Boarding card</vt:lpstr>
      <vt:lpstr>carriage</vt:lpstr>
      <vt:lpstr>Check-in</vt:lpstr>
      <vt:lpstr>customs</vt:lpstr>
      <vt:lpstr>flight</vt:lpstr>
      <vt:lpstr>gate</vt:lpstr>
      <vt:lpstr>Information desk</vt:lpstr>
      <vt:lpstr>passenger</vt:lpstr>
      <vt:lpstr>Passport  control</vt:lpstr>
      <vt:lpstr>platform</vt:lpstr>
      <vt:lpstr>seat</vt:lpstr>
      <vt:lpstr>ticket</vt:lpstr>
      <vt:lpstr>Ticket collector</vt:lpstr>
      <vt:lpstr>trolley</vt:lpstr>
      <vt:lpstr>Aeroplanes***Trains***Both</vt:lpstr>
      <vt:lpstr>Aeroplanes</vt:lpstr>
      <vt:lpstr>Trains</vt:lpstr>
      <vt:lpstr>Both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Baggage(luggage)</dc:title>
  <dc:creator>Hasib</dc:creator>
  <cp:lastModifiedBy>Hasib</cp:lastModifiedBy>
  <cp:revision>20</cp:revision>
  <dcterms:created xsi:type="dcterms:W3CDTF">2012-01-29T04:34:10Z</dcterms:created>
  <dcterms:modified xsi:type="dcterms:W3CDTF">2012-02-12T16:35:46Z</dcterms:modified>
</cp:coreProperties>
</file>