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84383" autoAdjust="0"/>
    <p:restoredTop sz="94737" autoAdjust="0"/>
  </p:normalViewPr>
  <p:slideViewPr>
    <p:cSldViewPr>
      <p:cViewPr varScale="1">
        <p:scale>
          <a:sx n="73" d="100"/>
          <a:sy n="73" d="100"/>
        </p:scale>
        <p:origin x="-17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11/01/34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11/01/34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11/01/34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11/01/34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8604"/>
            <a:ext cx="824390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642942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ستطيل 5"/>
          <p:cNvSpPr/>
          <p:nvPr/>
        </p:nvSpPr>
        <p:spPr>
          <a:xfrm>
            <a:off x="6715140" y="2928934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6715140" y="5000636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8604"/>
            <a:ext cx="8215370" cy="614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66"/>
            <a:ext cx="821537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1" y="1695827"/>
            <a:ext cx="650085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642938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8715436" cy="65008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8715436" cy="63579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358246" cy="628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8604"/>
            <a:ext cx="828680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66"/>
            <a:ext cx="8501122" cy="61436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4"/>
          <p:cNvSpPr/>
          <p:nvPr/>
        </p:nvSpPr>
        <p:spPr>
          <a:xfrm>
            <a:off x="857224" y="2357430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982467" y="3357562"/>
            <a:ext cx="484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 smtClean="0">
                <a:solidFill>
                  <a:srgbClr val="FF0000"/>
                </a:solidFill>
              </a:rPr>
              <a:t>×</a:t>
            </a:r>
            <a:endParaRPr lang="ar-SA" sz="40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928662" y="4357694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650085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835824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رابط كسهم مستقيم 4"/>
          <p:cNvCxnSpPr>
            <a:cxnSpLocks noChangeShapeType="1"/>
          </p:cNvCxnSpPr>
          <p:nvPr/>
        </p:nvCxnSpPr>
        <p:spPr bwMode="auto">
          <a:xfrm rot="10800000" flipV="1">
            <a:off x="3000364" y="3571876"/>
            <a:ext cx="2500322" cy="1357322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8" name="رابط كسهم مستقيم 7"/>
          <p:cNvCxnSpPr>
            <a:cxnSpLocks noChangeShapeType="1"/>
          </p:cNvCxnSpPr>
          <p:nvPr/>
        </p:nvCxnSpPr>
        <p:spPr bwMode="auto">
          <a:xfrm rot="10800000">
            <a:off x="3000364" y="3357562"/>
            <a:ext cx="2571760" cy="1071570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0" name="رابط كسهم مستقيم 9"/>
          <p:cNvCxnSpPr>
            <a:cxnSpLocks noChangeShapeType="1"/>
          </p:cNvCxnSpPr>
          <p:nvPr/>
        </p:nvCxnSpPr>
        <p:spPr bwMode="auto">
          <a:xfrm rot="10800000">
            <a:off x="2928926" y="3929066"/>
            <a:ext cx="2500322" cy="1428760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00042"/>
            <a:ext cx="8501122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5715008" y="3000372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القوت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2000232" y="2928934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الثروة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4286248" y="5857892"/>
            <a:ext cx="39290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المحيطات أوسع من البحار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285720" y="5857892"/>
            <a:ext cx="39290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في البحر الكثير من الثروات 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04"/>
            <a:ext cx="8572560" cy="621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8429684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572559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714612" y="3786190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المملكة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714348" y="3786190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العربية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2571736" y="4714884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الثروات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785786" y="4714884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زيت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2643174" y="5857892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نعمه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857224" y="5857892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سبحانه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501122" cy="63579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285984" y="857232"/>
            <a:ext cx="164306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الثروات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428596" y="857232"/>
            <a:ext cx="164306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الطبيعية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2143108" y="2571744"/>
            <a:ext cx="164306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السفن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285720" y="2571744"/>
            <a:ext cx="164306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النفط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4143372" y="2571744"/>
            <a:ext cx="164306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النفطية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2143108" y="4214818"/>
            <a:ext cx="164306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المعدنية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285720" y="4214818"/>
            <a:ext cx="164306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البحري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2071670" y="5572140"/>
            <a:ext cx="164306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البضائع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214282" y="5572140"/>
            <a:ext cx="164306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الحمد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4" name="مربع نص 13"/>
          <p:cNvSpPr txBox="1">
            <a:spLocks noChangeArrowheads="1"/>
          </p:cNvSpPr>
          <p:nvPr/>
        </p:nvSpPr>
        <p:spPr bwMode="auto">
          <a:xfrm>
            <a:off x="4071934" y="5572140"/>
            <a:ext cx="164306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الأقوات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8143932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143108" y="5429264"/>
            <a:ext cx="435770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نهر النيل أطول نهر في العالم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6424627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571736" y="2428868"/>
            <a:ext cx="435770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الأسد أقوى من النمر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2357422" y="4429132"/>
            <a:ext cx="435770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الفصل أوسع </a:t>
            </a:r>
            <a:r>
              <a:rPr lang="ar-SA" sz="3200" b="1" dirty="0" smtClean="0">
                <a:solidFill>
                  <a:srgbClr val="FF0000"/>
                </a:solidFill>
              </a:rPr>
              <a:t>من الحجرة 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66"/>
            <a:ext cx="8358246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8429684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1500166" y="785794"/>
            <a:ext cx="17145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لبست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642910" y="2292486"/>
            <a:ext cx="25717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استخرجت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000100" y="3786190"/>
            <a:ext cx="25717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تمددت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1000100" y="5286388"/>
            <a:ext cx="25717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استخدمت 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650085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8604"/>
            <a:ext cx="8572560" cy="62151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4357699" y="5786454"/>
            <a:ext cx="435770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يلقي الصيادون الشباك لاصطياد الأسماك ...........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0" y="5780782"/>
            <a:ext cx="435770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يأخذ الصيادون الأسماك للسوق لبيعها .................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650085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3143240" y="4857760"/>
            <a:ext cx="314325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يقبض الصياد الثمن 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643050"/>
            <a:ext cx="642461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8286808" cy="60722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8604"/>
            <a:ext cx="8572560" cy="62151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8210565" cy="60722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8501122" cy="61436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8358246" cy="61436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04"/>
            <a:ext cx="8501122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66"/>
            <a:ext cx="8501122" cy="62151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821537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8715436" cy="63579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04"/>
            <a:ext cx="8501122" cy="60722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429684" cy="62151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4"/>
          <p:cNvSpPr/>
          <p:nvPr/>
        </p:nvSpPr>
        <p:spPr>
          <a:xfrm>
            <a:off x="785786" y="4714884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8572559" cy="62865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4"/>
          <p:cNvSpPr/>
          <p:nvPr/>
        </p:nvSpPr>
        <p:spPr>
          <a:xfrm>
            <a:off x="8215338" y="3214686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429684" cy="63579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1500166" y="2786058"/>
            <a:ext cx="121443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عدو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1643042" y="5072074"/>
            <a:ext cx="121443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قليلة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04"/>
            <a:ext cx="8429683" cy="62151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1571604" y="1000108"/>
            <a:ext cx="135734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رفيعة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1142976" y="3071810"/>
            <a:ext cx="178596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الأموات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214414" y="5143512"/>
            <a:ext cx="178596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تموت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8501122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835824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8358245" cy="628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643174" y="3429000"/>
            <a:ext cx="17145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الاتجاهات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428596" y="3429000"/>
            <a:ext cx="18574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الطول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2928926" y="4500570"/>
            <a:ext cx="135734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البحار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928662" y="4500570"/>
            <a:ext cx="135734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الكثير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3000364" y="5715016"/>
            <a:ext cx="135734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النجم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928662" y="5643578"/>
            <a:ext cx="135734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الشكل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835824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643174" y="1071546"/>
            <a:ext cx="17145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فسوى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428596" y="1071546"/>
            <a:ext cx="18574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فهدى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2643174" y="2500306"/>
            <a:ext cx="17145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ذات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428596" y="2500306"/>
            <a:ext cx="18574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الاتجاهات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2857488" y="4000504"/>
            <a:ext cx="17145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عالية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642910" y="4000504"/>
            <a:ext cx="17145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الغريبة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2786050" y="5357826"/>
            <a:ext cx="17145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موجودٌ 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571472" y="5357826"/>
            <a:ext cx="17145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حيوانٌ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09752"/>
            <a:ext cx="6429420" cy="4219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358245" cy="62151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5286380" y="3643314"/>
            <a:ext cx="17145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حيوان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3071802" y="3643314"/>
            <a:ext cx="18574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الألف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785786" y="3714752"/>
            <a:ext cx="18574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الياء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5214942" y="4929198"/>
            <a:ext cx="17145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ثمانية 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3000364" y="4929198"/>
            <a:ext cx="18574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الألف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714348" y="4857760"/>
            <a:ext cx="18574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smtClean="0">
                <a:solidFill>
                  <a:srgbClr val="FF0000"/>
                </a:solidFill>
              </a:rPr>
              <a:t>الميم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650085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5401780" y="3864122"/>
            <a:ext cx="15991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err="1" smtClean="0">
                <a:solidFill>
                  <a:srgbClr val="FF0000"/>
                </a:solidFill>
              </a:rPr>
              <a:t>الأخطبوط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3214678" y="3864122"/>
            <a:ext cx="150021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الواو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571585" y="3935560"/>
            <a:ext cx="150021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الباء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5072066" y="4786322"/>
            <a:ext cx="17145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قلوب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2857488" y="4786322"/>
            <a:ext cx="18574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الواو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1285833" y="4857760"/>
            <a:ext cx="18574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اللام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642942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5000628" y="3864122"/>
            <a:ext cx="17145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الخليج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2786050" y="3864122"/>
            <a:ext cx="18574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الياء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142957" y="3935560"/>
            <a:ext cx="18574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اللام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5143523" y="4929198"/>
            <a:ext cx="17145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الكثير 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2928945" y="4929198"/>
            <a:ext cx="18574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الياء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1285852" y="5000636"/>
            <a:ext cx="18574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الثاء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1" y="1714488"/>
            <a:ext cx="650085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4857752" y="4929198"/>
            <a:ext cx="257178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الزرافة أطول الحيوانات 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2428860" y="4929198"/>
            <a:ext cx="185740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الأم أكثر حنانا 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6429421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857488" y="4429132"/>
            <a:ext cx="321472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ما أعظم مخلوقات الله 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650085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4071934" y="4786322"/>
            <a:ext cx="23574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الصدقة 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1500166" y="4786322"/>
            <a:ext cx="235747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2800" b="1" dirty="0" smtClean="0">
                <a:solidFill>
                  <a:srgbClr val="FF0000"/>
                </a:solidFill>
              </a:rPr>
              <a:t>أعطي الصدقة للفقراء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1" y="1714488"/>
            <a:ext cx="642942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4000496" y="2500306"/>
            <a:ext cx="23574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الشجرة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1428728" y="2500306"/>
            <a:ext cx="23574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2800" b="1" dirty="0" smtClean="0">
                <a:solidFill>
                  <a:srgbClr val="FF0000"/>
                </a:solidFill>
              </a:rPr>
              <a:t>الشجرة مثمرة 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4071934" y="4500570"/>
            <a:ext cx="23574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الحيوان 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1500166" y="4500570"/>
            <a:ext cx="235747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2800" b="1" dirty="0" smtClean="0">
                <a:solidFill>
                  <a:srgbClr val="FF0000"/>
                </a:solidFill>
              </a:rPr>
              <a:t>الحيوان يفيد الإنسان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9"/>
            <a:ext cx="6429381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9" y="1714488"/>
            <a:ext cx="635798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071670" y="2143116"/>
            <a:ext cx="514355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يصطاد الصيادون السمك من البحر بواسطة الشباك وبواسطة آلات الصيد </a:t>
            </a:r>
            <a:r>
              <a:rPr lang="ar-SA" sz="3600" b="1" dirty="0" err="1" smtClean="0">
                <a:solidFill>
                  <a:srgbClr val="FF0000"/>
                </a:solidFill>
              </a:rPr>
              <a:t>الآخرى</a:t>
            </a:r>
            <a:r>
              <a:rPr lang="ar-SA" sz="3600" b="1" dirty="0" smtClean="0">
                <a:solidFill>
                  <a:srgbClr val="FF0000"/>
                </a:solidFill>
              </a:rPr>
              <a:t> 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1" y="1643050"/>
            <a:ext cx="642942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642942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9" y="1714488"/>
            <a:ext cx="642942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714488"/>
            <a:ext cx="642942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650085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642942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1" y="1714488"/>
            <a:ext cx="642942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1" y="1714488"/>
            <a:ext cx="650085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1" y="1714488"/>
            <a:ext cx="642942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8316124" cy="6000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4"/>
          <p:cNvSpPr/>
          <p:nvPr/>
        </p:nvSpPr>
        <p:spPr>
          <a:xfrm>
            <a:off x="1285852" y="2285992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1268219" y="3214686"/>
            <a:ext cx="484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 smtClean="0">
                <a:solidFill>
                  <a:srgbClr val="FF0000"/>
                </a:solidFill>
              </a:rPr>
              <a:t>×</a:t>
            </a:r>
            <a:endParaRPr lang="ar-SA" sz="40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214414" y="4214818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1285852" y="5286388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3"/>
            <a:ext cx="821537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رابط كسهم مستقيم 4"/>
          <p:cNvCxnSpPr>
            <a:cxnSpLocks noChangeShapeType="1"/>
          </p:cNvCxnSpPr>
          <p:nvPr/>
        </p:nvCxnSpPr>
        <p:spPr bwMode="auto">
          <a:xfrm rot="10800000" flipV="1">
            <a:off x="3000364" y="3071810"/>
            <a:ext cx="2571768" cy="857256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7" name="رابط كسهم مستقيم 6"/>
          <p:cNvCxnSpPr>
            <a:cxnSpLocks noChangeShapeType="1"/>
          </p:cNvCxnSpPr>
          <p:nvPr/>
        </p:nvCxnSpPr>
        <p:spPr bwMode="auto">
          <a:xfrm rot="10800000">
            <a:off x="3000364" y="3000372"/>
            <a:ext cx="1643066" cy="785818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9" name="رابط كسهم مستقيم 8"/>
          <p:cNvCxnSpPr>
            <a:cxnSpLocks noChangeShapeType="1"/>
          </p:cNvCxnSpPr>
          <p:nvPr/>
        </p:nvCxnSpPr>
        <p:spPr bwMode="auto">
          <a:xfrm rot="10800000" flipV="1">
            <a:off x="2857488" y="4714884"/>
            <a:ext cx="1785942" cy="1428760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1" name="رابط كسهم مستقيم 10"/>
          <p:cNvCxnSpPr>
            <a:cxnSpLocks noChangeShapeType="1"/>
          </p:cNvCxnSpPr>
          <p:nvPr/>
        </p:nvCxnSpPr>
        <p:spPr bwMode="auto">
          <a:xfrm rot="10800000">
            <a:off x="2786050" y="4643446"/>
            <a:ext cx="3214710" cy="714380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3" name="رابط كسهم مستقيم 12"/>
          <p:cNvCxnSpPr>
            <a:cxnSpLocks noChangeShapeType="1"/>
          </p:cNvCxnSpPr>
          <p:nvPr/>
        </p:nvCxnSpPr>
        <p:spPr bwMode="auto">
          <a:xfrm rot="10800000">
            <a:off x="2928926" y="5357826"/>
            <a:ext cx="3643330" cy="714356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642918"/>
            <a:ext cx="8358246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3214678" y="1785926"/>
            <a:ext cx="12858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2800" b="1" dirty="0" smtClean="0">
                <a:solidFill>
                  <a:srgbClr val="FF0000"/>
                </a:solidFill>
              </a:rPr>
              <a:t>ما أجمل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2285984" y="3071810"/>
            <a:ext cx="12858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أكبر 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2357422" y="4357694"/>
            <a:ext cx="12858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سائلة 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3357554" y="5572140"/>
            <a:ext cx="12858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البحر 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1" y="1714488"/>
            <a:ext cx="650085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643050"/>
            <a:ext cx="642942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714488"/>
            <a:ext cx="635798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642942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642942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4071934" y="4071942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ملوثةً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2786050" y="4071942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قائلا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571604" y="4071942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ولدا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4000496" y="5286388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يتأمل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2714612" y="5286388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فتعجب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1000100" y="5286388"/>
            <a:ext cx="17859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الشواطئ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642942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4071934" y="2357430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.......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2786050" y="2357430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.......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571604" y="2357430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.......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3071802" y="4071942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نظافة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1785918" y="4071942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القمامة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1857356" y="5072074"/>
            <a:ext cx="18573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المحافظة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500042"/>
            <a:ext cx="7786742" cy="564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رابط كسهم مستقيم 4"/>
          <p:cNvCxnSpPr>
            <a:cxnSpLocks noChangeShapeType="1"/>
          </p:cNvCxnSpPr>
          <p:nvPr/>
        </p:nvCxnSpPr>
        <p:spPr bwMode="auto">
          <a:xfrm rot="5400000">
            <a:off x="2714608" y="3214690"/>
            <a:ext cx="1928826" cy="1785942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7" name="رابط كسهم مستقيم 6"/>
          <p:cNvCxnSpPr>
            <a:cxnSpLocks noChangeShapeType="1"/>
          </p:cNvCxnSpPr>
          <p:nvPr/>
        </p:nvCxnSpPr>
        <p:spPr bwMode="auto">
          <a:xfrm rot="10800000" flipV="1">
            <a:off x="2643174" y="3714752"/>
            <a:ext cx="2214570" cy="714380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9" name="رابط كسهم مستقيم 8"/>
          <p:cNvCxnSpPr>
            <a:cxnSpLocks noChangeShapeType="1"/>
          </p:cNvCxnSpPr>
          <p:nvPr/>
        </p:nvCxnSpPr>
        <p:spPr bwMode="auto">
          <a:xfrm rot="10800000">
            <a:off x="2643174" y="3929066"/>
            <a:ext cx="2286008" cy="571504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3" name="رابط كسهم مستقيم 12"/>
          <p:cNvCxnSpPr>
            <a:cxnSpLocks noChangeShapeType="1"/>
          </p:cNvCxnSpPr>
          <p:nvPr/>
        </p:nvCxnSpPr>
        <p:spPr bwMode="auto">
          <a:xfrm rot="10800000" flipV="1">
            <a:off x="2643174" y="5000636"/>
            <a:ext cx="2143132" cy="785818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5" name="رابط كسهم مستقيم 14"/>
          <p:cNvCxnSpPr>
            <a:cxnSpLocks noChangeShapeType="1"/>
          </p:cNvCxnSpPr>
          <p:nvPr/>
        </p:nvCxnSpPr>
        <p:spPr bwMode="auto">
          <a:xfrm rot="16200000" flipV="1">
            <a:off x="2428856" y="3357566"/>
            <a:ext cx="2500330" cy="2071694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1" y="1714488"/>
            <a:ext cx="642942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1857356" y="2643182"/>
            <a:ext cx="492920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حضر الطلاب إلا خالد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1785918" y="3286124"/>
            <a:ext cx="492920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وصل الحجاج غير حاج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785786" y="5000636"/>
            <a:ext cx="492920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ما أنظف الشاطئ 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671655"/>
            <a:ext cx="642938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1" y="1714488"/>
            <a:ext cx="642942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1571604" y="2571744"/>
            <a:ext cx="307182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تأملْ البحر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1643042" y="3357562"/>
            <a:ext cx="307182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انظر يمينا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643042" y="4071942"/>
            <a:ext cx="307182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احرص على نظافة الشاطئ 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00042"/>
            <a:ext cx="807249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928662" y="2643182"/>
            <a:ext cx="37147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المحيط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928662" y="3714752"/>
            <a:ext cx="37147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الحاوية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928662" y="4786322"/>
            <a:ext cx="37147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المياه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928662" y="5572140"/>
            <a:ext cx="37147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الملوثات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9"/>
            <a:ext cx="642942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10067" y="1714488"/>
            <a:ext cx="635798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071670" y="3571876"/>
            <a:ext cx="264319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حامد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2000232" y="4286256"/>
            <a:ext cx="264319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سابح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2071670" y="5072074"/>
            <a:ext cx="264319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ناظر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71480"/>
            <a:ext cx="8215370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714488"/>
            <a:ext cx="632936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1785918" y="2071678"/>
            <a:ext cx="571502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خرجت أسرة خالد إلى الشاطئ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1785918" y="2643182"/>
            <a:ext cx="571502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وقف خالد يتأمل البحر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785918" y="3143248"/>
            <a:ext cx="571502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التفت خالد يمينا فرأى أسرة تقوم وتترك مخلفاتها  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1785918" y="4143380"/>
            <a:ext cx="571502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التفت خالد يمينا فرأى أسرة تقوم وتترك مخلفاتها ورأى ولدا يرمي نفايات في البحر  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1785918" y="5143512"/>
            <a:ext cx="571502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فتعجب من ذلك قائل ما أقبح ذلك يا أبي 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714488"/>
            <a:ext cx="6291271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000232" y="3714752"/>
            <a:ext cx="48577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ماذا رأى ؟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2000232" y="5072074"/>
            <a:ext cx="48577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أين خرجت أسرة خالد؟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3163" tIns="51581" rIns="103163" bIns="51581" rtlCol="1" anchor="ctr"/>
          <a:lstStyle/>
          <a:p>
            <a:pPr algn="ctr"/>
            <a:endParaRPr lang="ar-SA"/>
          </a:p>
        </p:txBody>
      </p:sp>
      <p:pic>
        <p:nvPicPr>
          <p:cNvPr id="3" name="صورة 2" descr="w8v9887lndu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85776"/>
            <a:ext cx="8215370" cy="6086497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690688"/>
            <a:ext cx="6500858" cy="423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231</Words>
  <PresentationFormat>عرض على الشاشة (3:4)‏</PresentationFormat>
  <Paragraphs>124</Paragraphs>
  <Slides>83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83</vt:i4>
      </vt:variant>
    </vt:vector>
  </HeadingPairs>
  <TitlesOfParts>
    <vt:vector size="84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الشريحة 66</vt:lpstr>
      <vt:lpstr>الشريحة 67</vt:lpstr>
      <vt:lpstr>الشريحة 68</vt:lpstr>
      <vt:lpstr>الشريحة 69</vt:lpstr>
      <vt:lpstr>الشريحة 70</vt:lpstr>
      <vt:lpstr>الشريحة 71</vt:lpstr>
      <vt:lpstr>الشريحة 72</vt:lpstr>
      <vt:lpstr>الشريحة 73</vt:lpstr>
      <vt:lpstr>الشريحة 74</vt:lpstr>
      <vt:lpstr>الشريحة 75</vt:lpstr>
      <vt:lpstr>الشريحة 76</vt:lpstr>
      <vt:lpstr>الشريحة 77</vt:lpstr>
      <vt:lpstr>الشريحة 78</vt:lpstr>
      <vt:lpstr>الشريحة 79</vt:lpstr>
      <vt:lpstr>الشريحة 80</vt:lpstr>
      <vt:lpstr>الشريحة 81</vt:lpstr>
      <vt:lpstr>الشريحة 82</vt:lpstr>
      <vt:lpstr>الشريحة 83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Windows7</cp:lastModifiedBy>
  <cp:revision>24</cp:revision>
  <dcterms:modified xsi:type="dcterms:W3CDTF">2012-11-24T11:50:32Z</dcterms:modified>
</cp:coreProperties>
</file>