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1" y="1714488"/>
            <a:ext cx="64294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7429520" y="221455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9151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24045"/>
            <a:ext cx="6448432" cy="427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286808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512"/>
            <a:ext cx="642463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1537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286808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مستقيم 4"/>
          <p:cNvCxnSpPr/>
          <p:nvPr/>
        </p:nvCxnSpPr>
        <p:spPr bwMode="auto">
          <a:xfrm rot="10800000">
            <a:off x="6858016" y="4929198"/>
            <a:ext cx="1571636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7701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4"/>
          <p:cNvCxnSpPr/>
          <p:nvPr/>
        </p:nvCxnSpPr>
        <p:spPr bwMode="auto">
          <a:xfrm rot="10800000">
            <a:off x="5500694" y="2786058"/>
            <a:ext cx="1571636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رابط مستقيم 5"/>
          <p:cNvCxnSpPr/>
          <p:nvPr/>
        </p:nvCxnSpPr>
        <p:spPr bwMode="auto">
          <a:xfrm rot="10800000">
            <a:off x="5643570" y="5643578"/>
            <a:ext cx="1571636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020144" cy="5447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ستطيل 4"/>
          <p:cNvSpPr/>
          <p:nvPr/>
        </p:nvSpPr>
        <p:spPr>
          <a:xfrm>
            <a:off x="1571604" y="185736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500166" y="2714620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482533" y="3429000"/>
            <a:ext cx="4844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</a:rPr>
              <a:t>×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428728" y="4214818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553971" y="4786322"/>
            <a:ext cx="4844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</a:rPr>
              <a:t>×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42"/>
            <a:ext cx="8215370" cy="608649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35824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5143500" y="3071814"/>
            <a:ext cx="1857388" cy="142875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 flipV="1">
            <a:off x="4857752" y="3429000"/>
            <a:ext cx="2000256" cy="64294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0800000">
            <a:off x="4786314" y="3571876"/>
            <a:ext cx="2000256" cy="42862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رابط كسهم مستقيم 10"/>
          <p:cNvCxnSpPr>
            <a:cxnSpLocks noChangeShapeType="1"/>
          </p:cNvCxnSpPr>
          <p:nvPr/>
        </p:nvCxnSpPr>
        <p:spPr bwMode="auto">
          <a:xfrm rot="10800000">
            <a:off x="4786314" y="2857496"/>
            <a:ext cx="2000256" cy="185738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3" name="رابط كسهم مستقيم 12"/>
          <p:cNvCxnSpPr>
            <a:cxnSpLocks noChangeShapeType="1"/>
          </p:cNvCxnSpPr>
          <p:nvPr/>
        </p:nvCxnSpPr>
        <p:spPr bwMode="auto">
          <a:xfrm rot="10800000">
            <a:off x="5000628" y="5429264"/>
            <a:ext cx="1714504" cy="158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86808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572000" y="300037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معلوما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643438" y="464344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عربي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7929618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143932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86808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929058" y="335756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المنطقة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285984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الهندية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642910" y="335756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العربية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929058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أصله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285984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والده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642910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لغته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4000496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الهندي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357422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صبي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714348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الذي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3929058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2285984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على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642910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إحدى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8215370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785786" y="4714884"/>
            <a:ext cx="3643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يستفيد منه في رحلاته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642910" y="5429264"/>
            <a:ext cx="3643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يستفيد منها في رحلاته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215370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09748"/>
            <a:ext cx="6429420" cy="421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857488" y="4000504"/>
            <a:ext cx="12858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أحمد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857488" y="4500570"/>
            <a:ext cx="12858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مها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786050" y="5072074"/>
            <a:ext cx="12858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مكة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8072494" cy="571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86808" cy="6143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143932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357686" y="3643314"/>
            <a:ext cx="16430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الطاحونة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786050" y="364331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الخلاط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643438" y="421481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الفانوس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786050" y="421481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اللمبة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214810" y="4857760"/>
            <a:ext cx="16430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رقم (5 )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2357422" y="4929198"/>
            <a:ext cx="1785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رقم (12)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4286248" y="5500702"/>
            <a:ext cx="16430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رقم (11)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357422" y="5572140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رقم(6)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1" y="1714488"/>
            <a:ext cx="650085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858180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7" cy="6072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0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0105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500298" y="2428868"/>
            <a:ext cx="5500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صناعة الزجاج والمصابيح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571736" y="3071810"/>
            <a:ext cx="5500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صناعة أنواع من الورق لا تأكله النار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571736" y="3714752"/>
            <a:ext cx="5500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هي أول من استحضر ماء الذهب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786050" y="4286256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المختبر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3143240" y="4929198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أبو الكيمياء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714348" y="5643578"/>
            <a:ext cx="37862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علماء الشرق والغرب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7929618" cy="564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4429124" y="2714620"/>
            <a:ext cx="1428752" cy="121444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4143372" y="2857496"/>
            <a:ext cx="1785942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0800000">
            <a:off x="4214810" y="3429000"/>
            <a:ext cx="1785942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" name="رابط كسهم مستقيم 9"/>
          <p:cNvCxnSpPr>
            <a:cxnSpLocks noChangeShapeType="1"/>
          </p:cNvCxnSpPr>
          <p:nvPr/>
        </p:nvCxnSpPr>
        <p:spPr bwMode="auto">
          <a:xfrm rot="10800000" flipV="1">
            <a:off x="4357686" y="4500570"/>
            <a:ext cx="1571628" cy="107157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2" name="رابط كسهم مستقيم 11"/>
          <p:cNvCxnSpPr>
            <a:cxnSpLocks noChangeShapeType="1"/>
          </p:cNvCxnSpPr>
          <p:nvPr/>
        </p:nvCxnSpPr>
        <p:spPr bwMode="auto">
          <a:xfrm rot="10800000">
            <a:off x="4286248" y="4429132"/>
            <a:ext cx="1571628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4" name="رابط كسهم مستقيم 13"/>
          <p:cNvCxnSpPr>
            <a:cxnSpLocks noChangeShapeType="1"/>
          </p:cNvCxnSpPr>
          <p:nvPr/>
        </p:nvCxnSpPr>
        <p:spPr bwMode="auto">
          <a:xfrm rot="10800000">
            <a:off x="4357686" y="5000636"/>
            <a:ext cx="1571628" cy="571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43932" cy="6000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000364" y="20716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الرطب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3071802" y="321468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السوائل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000364" y="421481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صالحا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3000364" y="5357826"/>
            <a:ext cx="128587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المنخفضة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07249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0" cy="5929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5143504" y="56435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القراءة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714348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.........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07249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286116" y="350043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الأدوية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000232" y="350043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صناعة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28596" y="3500438"/>
            <a:ext cx="15716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الإسلامية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357554" y="421481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والده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071670" y="421481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500034" y="4214818"/>
            <a:ext cx="15716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مختبره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3357554" y="500063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الكوفي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071670" y="500063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عبقري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500034" y="5000636"/>
            <a:ext cx="15716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التي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3286116" y="578645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أخرى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2000232" y="578645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على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428596" y="5786454"/>
            <a:ext cx="15716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إلى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80010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357290" y="3786190"/>
            <a:ext cx="2071689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ينتفعون </a:t>
            </a:r>
            <a:r>
              <a:rPr lang="ar-SA" sz="3200" b="1" dirty="0" err="1" smtClean="0">
                <a:solidFill>
                  <a:srgbClr val="FF0000"/>
                </a:solidFill>
              </a:rPr>
              <a:t>به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928794" y="4643446"/>
            <a:ext cx="2071689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أستاذه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71472" y="5429264"/>
            <a:ext cx="40005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بعضهم يسرع لإنقاذ الكتاب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835824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857224" y="3929066"/>
            <a:ext cx="6357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جابر بن حيان اخترع الورق المقاوم للنار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71538" y="5214950"/>
            <a:ext cx="6357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جابر ابن حيان أبو عبد الله من علماء الكيمياء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00100" y="3286124"/>
            <a:ext cx="6357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خالد يقدر علماء المسلمين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000100" y="5143512"/>
            <a:ext cx="6357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هند تفتخر باختراعات المسلمين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7786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14393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1" y="1714488"/>
            <a:ext cx="6429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86808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23" y="500042"/>
            <a:ext cx="780106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6769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3414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143932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000100" y="2857496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لخلوه من الملوثات ولعدم ارتفاع درجة الحرارة </a:t>
            </a:r>
            <a:r>
              <a:rPr lang="ar-SA" sz="3200" b="1" dirty="0" err="1" smtClean="0">
                <a:solidFill>
                  <a:srgbClr val="FF0000"/>
                </a:solidFill>
              </a:rPr>
              <a:t>به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00100" y="3786190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لأنه نبغ في الطب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000100" y="4786322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لأنه عرف بذكائه وفطنته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214414" y="5857892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للعمل في المستشفى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00105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4286248" y="3071810"/>
            <a:ext cx="1428752" cy="64294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4143372" y="3214686"/>
            <a:ext cx="1643074" cy="42862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5400000">
            <a:off x="4214806" y="4286260"/>
            <a:ext cx="1643074" cy="164306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رابط كسهم مستقيم 10"/>
          <p:cNvCxnSpPr>
            <a:cxnSpLocks noChangeShapeType="1"/>
          </p:cNvCxnSpPr>
          <p:nvPr/>
        </p:nvCxnSpPr>
        <p:spPr bwMode="auto">
          <a:xfrm rot="10800000" flipV="1">
            <a:off x="4286248" y="4714884"/>
            <a:ext cx="1714504" cy="71438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3" name="رابط كسهم مستقيم 12"/>
          <p:cNvCxnSpPr>
            <a:cxnSpLocks noChangeShapeType="1"/>
          </p:cNvCxnSpPr>
          <p:nvPr/>
        </p:nvCxnSpPr>
        <p:spPr bwMode="auto">
          <a:xfrm rot="10800000">
            <a:off x="4143372" y="4143380"/>
            <a:ext cx="1857380" cy="114300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7786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000364" y="242886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ذكاء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928926" y="350043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النافع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928926" y="4643446"/>
            <a:ext cx="128587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عليل البدن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21537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571868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الخليفة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214546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القطعة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785786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بسرعة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643306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عمره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285984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بذكائه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857224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فطنته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3643306" y="485776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الرازي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285984" y="485776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في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857224" y="485776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تؤدي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3643306" y="56435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ليرى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2000232" y="5643578"/>
            <a:ext cx="15716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المستشفى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857224" y="56435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المرضى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21537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714348" y="3500438"/>
            <a:ext cx="31432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العلماء يستفيدون </a:t>
            </a:r>
            <a:r>
              <a:rPr lang="ar-SA" sz="3200" b="1" dirty="0" err="1" smtClean="0">
                <a:solidFill>
                  <a:srgbClr val="FF0000"/>
                </a:solidFill>
              </a:rPr>
              <a:t>بها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14282" y="4357694"/>
            <a:ext cx="4500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العلماء يقدرون أهميتها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00034" y="5214950"/>
            <a:ext cx="4500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المرضى يعالجون فيها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885" y="571480"/>
            <a:ext cx="768676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428728" y="4929198"/>
            <a:ext cx="49292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محمد الرازي عاش في بغداد 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857224" y="4000504"/>
            <a:ext cx="3643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يزيد رجل كريم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857224" y="5143512"/>
            <a:ext cx="3643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ينبع إحدى </a:t>
            </a:r>
            <a:r>
              <a:rPr lang="ar-SA" sz="3200" b="1" smtClean="0">
                <a:solidFill>
                  <a:srgbClr val="FF0000"/>
                </a:solidFill>
              </a:rPr>
              <a:t>المدن الساحلية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50085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85727"/>
            <a:ext cx="8077200" cy="614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50085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29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1033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176</Words>
  <PresentationFormat>عرض على الشاشة (3:4)‏</PresentationFormat>
  <Paragraphs>89</Paragraphs>
  <Slides>60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60</vt:i4>
      </vt:variant>
    </vt:vector>
  </HeadingPairs>
  <TitlesOfParts>
    <vt:vector size="6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24</cp:revision>
  <dcterms:modified xsi:type="dcterms:W3CDTF">2012-11-16T17:19:24Z</dcterms:modified>
</cp:coreProperties>
</file>