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01046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214290"/>
            <a:ext cx="8215370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8215370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143932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3214678" y="4286256"/>
            <a:ext cx="2000256" cy="100013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 flipV="1">
            <a:off x="3143240" y="4787910"/>
            <a:ext cx="2071694" cy="85566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10800000">
            <a:off x="3143240" y="4286256"/>
            <a:ext cx="2071694" cy="107315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2" name="رابط كسهم مستقيم 11"/>
          <p:cNvCxnSpPr>
            <a:cxnSpLocks noChangeShapeType="1"/>
          </p:cNvCxnSpPr>
          <p:nvPr/>
        </p:nvCxnSpPr>
        <p:spPr bwMode="auto">
          <a:xfrm rot="10800000">
            <a:off x="2857488" y="4643446"/>
            <a:ext cx="2357446" cy="100013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4" name="رابط كسهم مستقيم 13"/>
          <p:cNvCxnSpPr>
            <a:cxnSpLocks noChangeShapeType="1"/>
          </p:cNvCxnSpPr>
          <p:nvPr/>
        </p:nvCxnSpPr>
        <p:spPr bwMode="auto">
          <a:xfrm rot="10800000">
            <a:off x="3143240" y="6286520"/>
            <a:ext cx="2214570" cy="7143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8143932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ستطيل 4"/>
          <p:cNvSpPr/>
          <p:nvPr/>
        </p:nvSpPr>
        <p:spPr>
          <a:xfrm>
            <a:off x="7858148" y="150017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7786710" y="292893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3071802" y="5072074"/>
            <a:ext cx="26813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</a:rPr>
              <a:t>نثر </a:t>
            </a:r>
            <a:endParaRPr lang="ar-SA" sz="4000" dirty="0">
              <a:solidFill>
                <a:srgbClr val="FF000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-1571668" y="5786454"/>
            <a:ext cx="26813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 smtClean="0">
                <a:solidFill>
                  <a:srgbClr val="FF0000"/>
                </a:solidFill>
              </a:rPr>
              <a:t>شعر 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8358246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929190" y="407194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الصنعة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000232" y="414338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تفوق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4929190" y="492919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الإحسان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000232" y="485776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التحمل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814393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857224" y="2571744"/>
            <a:ext cx="47863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المهنة المفيدة عمل شريف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071538" y="4000504"/>
            <a:ext cx="47863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التحمل واجب على كل صاحب مهنة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142976" y="5429264"/>
            <a:ext cx="47863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الفضل لأصحاب المهن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10" y="500042"/>
            <a:ext cx="8120156" cy="564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0105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428605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5400000">
            <a:off x="4321963" y="2678905"/>
            <a:ext cx="3429024" cy="207169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5400000">
            <a:off x="5036343" y="2321715"/>
            <a:ext cx="2357454" cy="228600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3" name="رابط كسهم مستقيم 12"/>
          <p:cNvCxnSpPr>
            <a:cxnSpLocks noChangeShapeType="1"/>
          </p:cNvCxnSpPr>
          <p:nvPr/>
        </p:nvCxnSpPr>
        <p:spPr bwMode="auto">
          <a:xfrm rot="10800000" flipV="1">
            <a:off x="3857620" y="2786058"/>
            <a:ext cx="3500454" cy="107157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5" name="رابط كسهم مستقيم 14"/>
          <p:cNvCxnSpPr>
            <a:cxnSpLocks noChangeShapeType="1"/>
          </p:cNvCxnSpPr>
          <p:nvPr/>
        </p:nvCxnSpPr>
        <p:spPr bwMode="auto">
          <a:xfrm rot="10800000" flipV="1">
            <a:off x="2857488" y="3143248"/>
            <a:ext cx="4429148" cy="178595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9" name="رابط كسهم مستقيم 18"/>
          <p:cNvCxnSpPr>
            <a:cxnSpLocks noChangeShapeType="1"/>
          </p:cNvCxnSpPr>
          <p:nvPr/>
        </p:nvCxnSpPr>
        <p:spPr bwMode="auto">
          <a:xfrm rot="10800000">
            <a:off x="2143108" y="2285992"/>
            <a:ext cx="5000652" cy="142876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1" name="رابط كسهم مستقيم 20"/>
          <p:cNvCxnSpPr>
            <a:cxnSpLocks noChangeShapeType="1"/>
          </p:cNvCxnSpPr>
          <p:nvPr/>
        </p:nvCxnSpPr>
        <p:spPr bwMode="auto">
          <a:xfrm rot="10800000">
            <a:off x="2143108" y="3857628"/>
            <a:ext cx="5000652" cy="35719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" name="رابط كسهم مستقيم 22"/>
          <p:cNvCxnSpPr>
            <a:cxnSpLocks noChangeShapeType="1"/>
          </p:cNvCxnSpPr>
          <p:nvPr/>
        </p:nvCxnSpPr>
        <p:spPr bwMode="auto">
          <a:xfrm rot="10800000">
            <a:off x="4429124" y="3071810"/>
            <a:ext cx="2714636" cy="1571636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6" name="رابط كسهم مستقيم 25"/>
          <p:cNvCxnSpPr>
            <a:cxnSpLocks noChangeShapeType="1"/>
          </p:cNvCxnSpPr>
          <p:nvPr/>
        </p:nvCxnSpPr>
        <p:spPr bwMode="auto">
          <a:xfrm rot="10800000">
            <a:off x="3929058" y="2214554"/>
            <a:ext cx="3143264" cy="292895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" name="رابط كسهم مستقيم 27"/>
          <p:cNvCxnSpPr>
            <a:cxnSpLocks noChangeShapeType="1"/>
          </p:cNvCxnSpPr>
          <p:nvPr/>
        </p:nvCxnSpPr>
        <p:spPr bwMode="auto">
          <a:xfrm rot="10800000">
            <a:off x="3286116" y="3214686"/>
            <a:ext cx="3786206" cy="242889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0" name="رابط كسهم مستقيم 29"/>
          <p:cNvCxnSpPr>
            <a:cxnSpLocks noChangeShapeType="1"/>
          </p:cNvCxnSpPr>
          <p:nvPr/>
        </p:nvCxnSpPr>
        <p:spPr bwMode="auto">
          <a:xfrm rot="10800000">
            <a:off x="3428992" y="6143644"/>
            <a:ext cx="3714768" cy="158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143240" y="457200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تاجرا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071538" y="457200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التاء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3071802" y="535782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نجارا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928662" y="542926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الجيم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15370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071802" y="164305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موسى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071538" y="157161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الميم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3143240" y="250030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تكسو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1142976" y="242886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السن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3000364" y="471488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إدريس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1000100" y="464344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الراء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3000364" y="550070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يستطيع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1000100" y="542926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الطاء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8215370" cy="6357983"/>
          </a:xfrm>
          <a:prstGeom prst="rect">
            <a:avLst/>
          </a:prstGeom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2942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500562" y="471488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يذاكر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214678" y="471488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يتفوق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285984" y="5286388"/>
            <a:ext cx="3714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 يذاكر يتفوق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1" y="1714488"/>
            <a:ext cx="650085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143372" y="207167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يجتهد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428860" y="207167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يكرم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214546" y="2786058"/>
            <a:ext cx="335757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 يجتهد يكرم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4214810" y="414338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يصنت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428860" y="414338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يسمع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2285984" y="4857760"/>
            <a:ext cx="335757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 </a:t>
            </a:r>
            <a:r>
              <a:rPr lang="ar-SA" sz="3200" b="1" dirty="0" err="1" smtClean="0">
                <a:solidFill>
                  <a:srgbClr val="FF0000"/>
                </a:solidFill>
              </a:rPr>
              <a:t>يصنت</a:t>
            </a:r>
            <a:r>
              <a:rPr lang="ar-SA" sz="3200" b="1" dirty="0" smtClean="0">
                <a:solidFill>
                  <a:srgbClr val="FF0000"/>
                </a:solidFill>
              </a:rPr>
              <a:t>  يسمع 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8429684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357554" y="271462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خبّاز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357554" y="357187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علّام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3357554" y="450057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حدّاد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286116" y="528638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غفّار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39128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43050"/>
            <a:ext cx="642942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8358246" cy="6072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501122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294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215370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215370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358246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2938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286248" y="407194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تحفظه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643174" y="407194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طعامها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357686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تذهب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1571604" y="5572140"/>
            <a:ext cx="24288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المخلوقات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215372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928662" y="3214686"/>
            <a:ext cx="42148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طريق الطائف طريق معسر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357290" y="5286388"/>
            <a:ext cx="42148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الكسل يؤدي إلى الفشل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8001056" cy="5500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35824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8143932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6715140" y="442913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النّحلة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4000496" y="442913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فكلّ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1357290" y="4429132"/>
            <a:ext cx="12858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جدّ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6786578" y="507207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تمتّص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4071934" y="507207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وكلّ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1428728" y="507207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ظلّ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6715153" y="578645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تتنقّل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4000509" y="578645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.......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1285852" y="578645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.......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35824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6715140" y="250030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نملة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6715140" y="357187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تمتص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6215074" y="4643446"/>
            <a:ext cx="17144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تغدو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6357950" y="5572140"/>
            <a:ext cx="17144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تذهب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143372" y="264318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نمـْ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857224" y="257174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ـة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2500298" y="264318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ل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4143372" y="364331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تمـْ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2500298" y="364331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857224" y="357187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ص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4143372" y="457200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تغـْ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2500298" y="464344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دو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7" name="مربع نص 16"/>
          <p:cNvSpPr txBox="1">
            <a:spLocks noChangeArrowheads="1"/>
          </p:cNvSpPr>
          <p:nvPr/>
        </p:nvSpPr>
        <p:spPr bwMode="auto">
          <a:xfrm>
            <a:off x="857224" y="457200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-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8" name="مربع نص 17"/>
          <p:cNvSpPr txBox="1">
            <a:spLocks noChangeArrowheads="1"/>
          </p:cNvSpPr>
          <p:nvPr/>
        </p:nvSpPr>
        <p:spPr bwMode="auto">
          <a:xfrm>
            <a:off x="4143372" y="550070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تذْ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9" name="مربع نص 18"/>
          <p:cNvSpPr txBox="1">
            <a:spLocks noChangeArrowheads="1"/>
          </p:cNvSpPr>
          <p:nvPr/>
        </p:nvSpPr>
        <p:spPr bwMode="auto">
          <a:xfrm>
            <a:off x="2357422" y="550070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هـ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20" name="مربع نص 19"/>
          <p:cNvSpPr txBox="1">
            <a:spLocks noChangeArrowheads="1"/>
          </p:cNvSpPr>
          <p:nvPr/>
        </p:nvSpPr>
        <p:spPr bwMode="auto">
          <a:xfrm>
            <a:off x="857224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ب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8358246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643306" y="378619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ذاكر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3857620" y="457200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اجتهد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3000364" y="457200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تفوق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929058" y="542926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حضر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3000364" y="542926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كوفئ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290"/>
            <a:ext cx="7858180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143931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357686" y="385762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منشار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714348" y="3786190"/>
            <a:ext cx="3143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ينشر النجار الخشب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429124" y="464344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مفتاح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714348" y="4643446"/>
            <a:ext cx="3143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فقدت مفتاح السيارة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4500562" y="542926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err="1" smtClean="0">
                <a:solidFill>
                  <a:srgbClr val="FF0000"/>
                </a:solidFill>
              </a:rPr>
              <a:t>مرسام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642910" y="5500702"/>
            <a:ext cx="3143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اشتريت </a:t>
            </a:r>
            <a:r>
              <a:rPr lang="ar-SA" sz="3200" b="1" dirty="0" err="1" smtClean="0">
                <a:solidFill>
                  <a:srgbClr val="FF0000"/>
                </a:solidFill>
              </a:rPr>
              <a:t>مرساما</a:t>
            </a:r>
            <a:r>
              <a:rPr lang="ar-SA" sz="3200" b="1" dirty="0" smtClean="0">
                <a:solidFill>
                  <a:srgbClr val="FF0000"/>
                </a:solidFill>
              </a:rPr>
              <a:t> جديدا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792961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714612" y="3500438"/>
            <a:ext cx="414339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أعلم التلاميذ العلم النافع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642910" y="4143380"/>
            <a:ext cx="6643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أعلم مهندسا لأشرف على المباني والكباري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428728" y="4714884"/>
            <a:ext cx="6643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أعمل : نجارا لأصنع الأبواب والشبابيك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1428728" y="5286388"/>
            <a:ext cx="6643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أعمل : كهربائيا لأنير المنازل والطرقات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8501122" cy="6072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1928794" y="1714488"/>
            <a:ext cx="47863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 جد وجد ومن زرع حصد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928794" y="3071810"/>
            <a:ext cx="47863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الإسلام دين العمل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1857356" y="4500570"/>
            <a:ext cx="47863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المسلم أمين في عمله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78674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215370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286808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814393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1" y="1728792"/>
            <a:ext cx="6429420" cy="427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650082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143932" cy="6172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8358246" cy="6000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7786742" cy="5786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ستطيل 4"/>
          <p:cNvSpPr/>
          <p:nvPr/>
        </p:nvSpPr>
        <p:spPr>
          <a:xfrm>
            <a:off x="6000760" y="2857496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071802" y="5429264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dirty="0">
                <a:solidFill>
                  <a:srgbClr val="FF0000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0105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10800000" flipV="1">
            <a:off x="3357554" y="3786190"/>
            <a:ext cx="1285876" cy="100013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 flipV="1">
            <a:off x="3286116" y="4500570"/>
            <a:ext cx="1285876" cy="1143008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10800000">
            <a:off x="3214678" y="3857628"/>
            <a:ext cx="2286008" cy="185736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800105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5400000">
            <a:off x="3679021" y="2893219"/>
            <a:ext cx="3143272" cy="250032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10800000">
            <a:off x="4071934" y="2500306"/>
            <a:ext cx="2286008" cy="135732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" name="رابط كسهم مستقيم 9"/>
          <p:cNvCxnSpPr>
            <a:cxnSpLocks noChangeShapeType="1"/>
          </p:cNvCxnSpPr>
          <p:nvPr/>
        </p:nvCxnSpPr>
        <p:spPr bwMode="auto">
          <a:xfrm rot="10800000">
            <a:off x="4000496" y="3143248"/>
            <a:ext cx="2500322" cy="214314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072494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143932" cy="6000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8143932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714744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أوراقا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285984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هناك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714348" y="328612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جالسا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714744" y="400050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يعملون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>
            <a:spLocks noChangeArrowheads="1"/>
          </p:cNvSpPr>
          <p:nvPr/>
        </p:nvSpPr>
        <p:spPr bwMode="auto">
          <a:xfrm>
            <a:off x="2285984" y="400050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ينتهون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714348" y="400050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يقومون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3714744" y="478632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تنظيف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2285984" y="478632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سمير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714348" y="4786322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الشريف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>
            <a:spLocks noChangeArrowheads="1"/>
          </p:cNvSpPr>
          <p:nvPr/>
        </p:nvSpPr>
        <p:spPr bwMode="auto">
          <a:xfrm>
            <a:off x="3714744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المعلم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2285984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التلاميذ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714348" y="557214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زبالا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215370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6786578" y="378619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تذاكر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357290" y="3786190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تحقق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5143504" y="5643578"/>
            <a:ext cx="3143259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إن تذاكر دروسك تنجح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357158" y="5715016"/>
            <a:ext cx="34290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إن تجتهد تحقق أحلامك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4294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071802" y="507207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غسالة 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71649"/>
            <a:ext cx="6429420" cy="4329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2500298" y="1857364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طيارة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643174" y="278605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مفتاح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2428860" y="3857628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دراجة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571736" y="5000636"/>
            <a:ext cx="128587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0000"/>
                </a:solidFill>
              </a:rPr>
              <a:t>منشار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50085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00105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37937"/>
            <a:ext cx="6424624" cy="421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8358246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7929617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85776"/>
            <a:ext cx="8215370" cy="6086497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143932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رابط كسهم مستقيم 4"/>
          <p:cNvCxnSpPr>
            <a:cxnSpLocks noChangeShapeType="1"/>
          </p:cNvCxnSpPr>
          <p:nvPr/>
        </p:nvCxnSpPr>
        <p:spPr bwMode="auto">
          <a:xfrm rot="5400000">
            <a:off x="4714872" y="2500310"/>
            <a:ext cx="3000396" cy="171450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7" name="رابط كسهم مستقيم 6"/>
          <p:cNvCxnSpPr>
            <a:cxnSpLocks noChangeShapeType="1"/>
          </p:cNvCxnSpPr>
          <p:nvPr/>
        </p:nvCxnSpPr>
        <p:spPr bwMode="auto">
          <a:xfrm rot="5400000">
            <a:off x="3214674" y="2143120"/>
            <a:ext cx="3643338" cy="2928950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9" name="رابط كسهم مستقيم 8"/>
          <p:cNvCxnSpPr>
            <a:cxnSpLocks noChangeShapeType="1"/>
          </p:cNvCxnSpPr>
          <p:nvPr/>
        </p:nvCxnSpPr>
        <p:spPr bwMode="auto">
          <a:xfrm rot="10800000" flipV="1">
            <a:off x="2571736" y="1714488"/>
            <a:ext cx="2143132" cy="164307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رابط كسهم مستقيم 10"/>
          <p:cNvCxnSpPr>
            <a:cxnSpLocks noChangeShapeType="1"/>
          </p:cNvCxnSpPr>
          <p:nvPr/>
        </p:nvCxnSpPr>
        <p:spPr bwMode="auto">
          <a:xfrm>
            <a:off x="2643166" y="1785926"/>
            <a:ext cx="4429164" cy="1714512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3" name="رابط كسهم مستقيم 12"/>
          <p:cNvCxnSpPr>
            <a:cxnSpLocks noChangeShapeType="1"/>
          </p:cNvCxnSpPr>
          <p:nvPr/>
        </p:nvCxnSpPr>
        <p:spPr bwMode="auto">
          <a:xfrm>
            <a:off x="2000232" y="1857364"/>
            <a:ext cx="2714644" cy="1285884"/>
          </a:xfrm>
          <a:prstGeom prst="straightConnector1">
            <a:avLst/>
          </a:prstGeom>
          <a:noFill/>
          <a:ln w="412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170</Words>
  <PresentationFormat>عرض على الشاشة (3:4)‏</PresentationFormat>
  <Paragraphs>108</Paragraphs>
  <Slides>60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60</vt:i4>
      </vt:variant>
    </vt:vector>
  </HeadingPairs>
  <TitlesOfParts>
    <vt:vector size="6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Windows7</cp:lastModifiedBy>
  <cp:revision>17</cp:revision>
  <dcterms:modified xsi:type="dcterms:W3CDTF">2012-11-16T13:51:28Z</dcterms:modified>
</cp:coreProperties>
</file>