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9"/>
  </p:notesMasterIdLst>
  <p:sldIdLst>
    <p:sldId id="262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E82AED4-0490-4D4F-8C11-1CAFCF34A7F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A8FDFEC-9116-46AB-9309-802D67DE888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FDFEC-9116-46AB-9309-802D67DE8882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مستطيل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مستطيل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مستطيل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مستطيل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مستطيل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مستطيل مستدير الزوايا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مستطيل مستدير الزوايا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مستطيل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مستطيل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تاريخ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8" name="عنصر نائب للتذييل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ستطيل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مستطيل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مستطيل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مستطيل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مستطيل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مستطيل مستدير الزوايا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مستطيل مستدير الزوايا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مستطيل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مستطيل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مستطيل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مستطيل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مستطيل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مستطيل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B9188C0-B306-48FF-8D17-E618C2C26B20}" type="datetimeFigureOut">
              <a:rPr lang="ar-SA" smtClean="0"/>
              <a:pPr/>
              <a:t>2/18/1431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622BFD2-CA41-4AAF-8F3D-793F1F98ECC0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r" rtl="1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r" rtl="1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audio" Target="../media/audio4.wav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فيصليه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1066800" y="762000"/>
            <a:ext cx="6354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5400" b="1" cap="all" spc="0" dirty="0" smtClean="0">
                <a:ln/>
                <a:solidFill>
                  <a:schemeClr val="accent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بسم الله نبدأ الفصل السادس</a:t>
            </a:r>
            <a:endParaRPr lang="ar-SA" sz="5400" b="1" cap="all" spc="0" dirty="0">
              <a:ln/>
              <a:solidFill>
                <a:schemeClr val="accent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9600"/>
            <a:ext cx="91440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2667000"/>
            <a:ext cx="25622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2667000"/>
            <a:ext cx="3562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صورة 4" descr="تحلية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590800"/>
            <a:ext cx="2362200" cy="42672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09800"/>
            <a:ext cx="8763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609600"/>
            <a:ext cx="2971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ستطيل 7"/>
          <p:cNvSpPr/>
          <p:nvPr/>
        </p:nvSpPr>
        <p:spPr>
          <a:xfrm>
            <a:off x="6400800" y="990600"/>
            <a:ext cx="1701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ar-SA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لاتنسى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coin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33400"/>
            <a:ext cx="914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828800"/>
            <a:ext cx="91440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81625" y="2514600"/>
            <a:ext cx="37623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438400"/>
            <a:ext cx="3200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00400" y="3352800"/>
            <a:ext cx="1371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مستطيل 6"/>
          <p:cNvSpPr/>
          <p:nvPr/>
        </p:nvSpPr>
        <p:spPr>
          <a:xfrm>
            <a:off x="3048000" y="3810000"/>
            <a:ext cx="179888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LeftDown"/>
              <a:lightRig rig="threePt" dir="t"/>
            </a:scene3d>
          </a:bodyPr>
          <a:lstStyle/>
          <a:p>
            <a:pPr algn="ctr"/>
            <a:r>
              <a:rPr lang="ar-SA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اتبع الطريقة</a:t>
            </a:r>
            <a:endParaRPr lang="ar-SA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10000" y="312420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95800" y="3733800"/>
            <a:ext cx="2209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8200" y="4267200"/>
            <a:ext cx="2209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98371" y="6324600"/>
            <a:ext cx="4093029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96000" y="3276600"/>
            <a:ext cx="5619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410200" y="3276600"/>
            <a:ext cx="7143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648200" y="3200400"/>
            <a:ext cx="558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019800" y="3886200"/>
            <a:ext cx="514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334000" y="3886200"/>
            <a:ext cx="6191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724400" y="3810000"/>
            <a:ext cx="4381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324600" y="4343400"/>
            <a:ext cx="255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486400" y="4343400"/>
            <a:ext cx="8001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800600" y="4343400"/>
            <a:ext cx="5524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340476" y="6400800"/>
            <a:ext cx="85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486400" y="6400800"/>
            <a:ext cx="67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349751" y="6400801"/>
            <a:ext cx="88899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ndAc>
      <p:stSnd>
        <p:snd r:embed="rId3" name="voltag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762000"/>
            <a:ext cx="24955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533400"/>
            <a:ext cx="33528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1905000"/>
            <a:ext cx="2362200" cy="297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3352800" y="2819400"/>
            <a:ext cx="27302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Left"/>
              <a:lightRig rig="threePt" dir="t"/>
            </a:scene3d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طريقة الحل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1600200"/>
            <a:ext cx="3048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4343400"/>
            <a:ext cx="3124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5486400"/>
            <a:ext cx="320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86400" y="1812010"/>
            <a:ext cx="714375" cy="43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1752600"/>
            <a:ext cx="8382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33800" y="1784555"/>
            <a:ext cx="666750" cy="387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10200" y="45720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95800" y="4495799"/>
            <a:ext cx="571500" cy="46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81400" y="4495799"/>
            <a:ext cx="762000" cy="493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1200" y="5791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724400" y="5791200"/>
            <a:ext cx="695325" cy="439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733800" y="5702710"/>
            <a:ext cx="742950" cy="431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ndAc>
      <p:stSnd>
        <p:snd r:embed="rId2" name="coin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4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609600"/>
            <a:ext cx="31242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2590800"/>
            <a:ext cx="1219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7200"/>
            <a:ext cx="3276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2438400" y="3048000"/>
            <a:ext cx="2725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Left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طريقة الحل</a:t>
            </a:r>
            <a:endParaRPr lang="ar-SA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33800" y="762000"/>
            <a:ext cx="365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5200" y="2209800"/>
            <a:ext cx="3352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791200"/>
            <a:ext cx="3733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6172200" y="609600"/>
            <a:ext cx="10502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149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1219199"/>
            <a:ext cx="914400" cy="10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مستطيل 10"/>
          <p:cNvSpPr/>
          <p:nvPr/>
        </p:nvSpPr>
        <p:spPr>
          <a:xfrm>
            <a:off x="6477000" y="1219200"/>
            <a:ext cx="60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562600" y="838200"/>
            <a:ext cx="588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962400" y="9144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37.25</a:t>
            </a:r>
            <a:endParaRPr lang="ar-SA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791200" y="1981200"/>
            <a:ext cx="11929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11.6</a:t>
            </a:r>
            <a:endParaRPr lang="ar-SA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2514599"/>
            <a:ext cx="1066800" cy="120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مستطيل 15"/>
          <p:cNvSpPr/>
          <p:nvPr/>
        </p:nvSpPr>
        <p:spPr>
          <a:xfrm>
            <a:off x="6019800" y="2590800"/>
            <a:ext cx="50206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endParaRPr lang="ar-SA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962400" y="2209800"/>
            <a:ext cx="14927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=2.32</a:t>
            </a:r>
            <a:endParaRPr lang="ar-SA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886200" y="5791200"/>
            <a:ext cx="29306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42+10.5+6.5+6.5</a:t>
            </a:r>
            <a:endParaRPr lang="ar-SA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V="1">
            <a:off x="3962400" y="6248400"/>
            <a:ext cx="2852737" cy="17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مستطيل 19"/>
          <p:cNvSpPr/>
          <p:nvPr/>
        </p:nvSpPr>
        <p:spPr>
          <a:xfrm>
            <a:off x="5334000" y="6150114"/>
            <a:ext cx="4732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</a:t>
            </a:r>
            <a:endParaRPr lang="ar-SA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133600" y="5943600"/>
            <a:ext cx="188064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Left"/>
              <a:lightRig rig="threePt" dir="t"/>
            </a:scene3d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=16.375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click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سماء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6708"/>
            <a:ext cx="9144000" cy="6084584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914400" y="1752600"/>
            <a:ext cx="704551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isometricLeftDown"/>
              <a:lightRig rig="threePt" dir="t"/>
            </a:scene3d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وفي السماء رزقكم وما توعدون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810000" y="4953000"/>
            <a:ext cx="2957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/>
            </a:scene3d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ابوهشام111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حضري">
  <a:themeElements>
    <a:clrScheme name="حضري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حضري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حضري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116</TotalTime>
  <Words>31</Words>
  <Application>Microsoft Office PowerPoint</Application>
  <PresentationFormat>عرض على الشاشة (3:4)‏</PresentationFormat>
  <Paragraphs>18</Paragraphs>
  <Slides>7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حضري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SiCo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ScOrPiOnE</dc:creator>
  <cp:lastModifiedBy>ScOrPiOnE</cp:lastModifiedBy>
  <cp:revision>15</cp:revision>
  <dcterms:created xsi:type="dcterms:W3CDTF">2010-01-14T08:09:06Z</dcterms:created>
  <dcterms:modified xsi:type="dcterms:W3CDTF">2010-02-02T19:53:57Z</dcterms:modified>
</cp:coreProperties>
</file>