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 descr="C:\Documents and Settings\ahmed.ABU-CC02553BBB1\Desktop\My Pictures\2952_imgca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857364"/>
            <a:ext cx="5389578" cy="3441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2571736" y="3228803"/>
            <a:ext cx="41434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dirty="0" err="1" smtClean="0">
                <a:solidFill>
                  <a:srgbClr val="FF0000"/>
                </a:solidFill>
              </a:rPr>
              <a:t>غرزة</a:t>
            </a:r>
            <a:r>
              <a:rPr lang="ar-SA" sz="7200" b="1" dirty="0" smtClean="0">
                <a:solidFill>
                  <a:srgbClr val="FF0000"/>
                </a:solidFill>
              </a:rPr>
              <a:t> </a:t>
            </a:r>
            <a:r>
              <a:rPr lang="ar-SA" sz="7200" b="1" dirty="0" err="1" smtClean="0">
                <a:solidFill>
                  <a:srgbClr val="FF0000"/>
                </a:solidFill>
              </a:rPr>
              <a:t>الكفافة</a:t>
            </a:r>
            <a:endParaRPr 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6298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9632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2175" y="2733675"/>
            <a:ext cx="4819650" cy="139065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PresentationFormat>عرض على الشاشة (3:4)‏</PresentationFormat>
  <Paragraphs>1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14</vt:i4>
      </vt:variant>
    </vt:vector>
  </HeadingPairs>
  <TitlesOfParts>
    <vt:vector size="16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2012-12-10T12:22:07Z</dcterms:modified>
</cp:coreProperties>
</file>