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BA2E4F-D630-4873-ACB8-0CD2841AC19B}" type="datetimeFigureOut">
              <a:rPr lang="ar-EG" smtClean="0"/>
              <a:pPr/>
              <a:t>27/01/1434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92A726-9C50-4AAE-901E-8BA5597B2FE4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</a:t>
            </a:fld>
            <a:endParaRPr lang="ar-E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10</a:t>
            </a:fld>
            <a:endParaRPr lang="ar-E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11</a:t>
            </a:fld>
            <a:endParaRPr lang="ar-E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12</a:t>
            </a:fld>
            <a:endParaRPr lang="ar-E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13</a:t>
            </a:fld>
            <a:endParaRPr lang="ar-E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14</a:t>
            </a:fld>
            <a:endParaRPr lang="ar-E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15</a:t>
            </a:fld>
            <a:endParaRPr lang="ar-E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16</a:t>
            </a:fld>
            <a:endParaRPr lang="ar-E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17</a:t>
            </a:fld>
            <a:endParaRPr lang="ar-E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18</a:t>
            </a:fld>
            <a:endParaRPr lang="ar-E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</a:t>
            </a:fld>
            <a:endParaRPr lang="ar-E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3</a:t>
            </a:fld>
            <a:endParaRPr lang="ar-E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4</a:t>
            </a:fld>
            <a:endParaRPr lang="ar-E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5</a:t>
            </a:fld>
            <a:endParaRPr lang="ar-E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6</a:t>
            </a:fld>
            <a:endParaRPr lang="ar-E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7</a:t>
            </a:fld>
            <a:endParaRPr lang="ar-E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8</a:t>
            </a:fld>
            <a:endParaRPr lang="ar-E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9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Documents and Settings\ahmed.ABU-CC02553BBB1\Desktop\My Pictures\9689_imgcach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353064" cy="3602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1920965" y="2859472"/>
            <a:ext cx="543711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الدعاية والإعلان وأثرهما على سلوك المستهلك</a:t>
            </a:r>
            <a:endParaRPr lang="en-US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643182"/>
            <a:ext cx="5343545" cy="178118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9559"/>
            <a:ext cx="8534407" cy="61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4869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5345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8679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5345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285728"/>
            <a:ext cx="864399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</Words>
  <PresentationFormat>عرض على الشاشة (3:4)‏</PresentationFormat>
  <Paragraphs>19</Paragraphs>
  <Slides>18</Slides>
  <Notes>18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0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2012-12-10T12:15:50Z</dcterms:modified>
</cp:coreProperties>
</file>