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sldIdLst>
    <p:sldId id="256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84380"/>
    <p:restoredTop sz="94660"/>
  </p:normalViewPr>
  <p:slideViewPr>
    <p:cSldViewPr>
      <p:cViewPr>
        <p:scale>
          <a:sx n="66" d="100"/>
          <a:sy n="66" d="100"/>
        </p:scale>
        <p:origin x="-312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" descr="C:\Documents and Settings\ahmed.ABU-CC02553BBB1\Desktop\My Pictures\2952_imgcach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857364"/>
            <a:ext cx="5389578" cy="34416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Rectangle 2"/>
          <p:cNvSpPr/>
          <p:nvPr/>
        </p:nvSpPr>
        <p:spPr>
          <a:xfrm>
            <a:off x="2500298" y="2591226"/>
            <a:ext cx="414340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6600" b="1" dirty="0" smtClean="0">
                <a:solidFill>
                  <a:srgbClr val="FF0000"/>
                </a:solidFill>
              </a:rPr>
              <a:t>المصروف الشخصي</a:t>
            </a:r>
            <a:endParaRPr lang="en-US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09788" y="2571749"/>
            <a:ext cx="5319732" cy="1714507"/>
          </a:xfrm>
          <a:prstGeom prst="roundRect">
            <a:avLst>
              <a:gd name="adj" fmla="val 11111"/>
            </a:avLst>
          </a:prstGeom>
          <a:ln w="190500" cap="rnd">
            <a:solidFill>
              <a:srgbClr val="FF00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48695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5822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500438"/>
            <a:ext cx="8615371" cy="2900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14343"/>
            <a:ext cx="8572560" cy="6115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331790"/>
            <a:ext cx="8572560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23848"/>
            <a:ext cx="8572560" cy="6105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</Words>
  <PresentationFormat>عرض على الشاشة (3:4)‏</PresentationFormat>
  <Paragraphs>1</Paragraphs>
  <Slides>15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2</vt:i4>
      </vt:variant>
      <vt:variant>
        <vt:lpstr>عناوين الشرائح</vt:lpstr>
      </vt:variant>
      <vt:variant>
        <vt:i4>15</vt:i4>
      </vt:variant>
    </vt:vector>
  </HeadingPairs>
  <TitlesOfParts>
    <vt:vector size="17" baseType="lpstr">
      <vt:lpstr>سمة Office</vt:lpstr>
      <vt:lpstr>1_سمة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ScOrPiOnE</cp:lastModifiedBy>
  <cp:revision>8</cp:revision>
  <dcterms:modified xsi:type="dcterms:W3CDTF">2012-12-10T12:19:39Z</dcterms:modified>
</cp:coreProperties>
</file>