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84380"/>
    <p:restoredTop sz="94660"/>
  </p:normalViewPr>
  <p:slideViewPr>
    <p:cSldViewPr>
      <p:cViewPr>
        <p:scale>
          <a:sx n="66" d="100"/>
          <a:sy n="66" d="100"/>
        </p:scale>
        <p:origin x="-31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 descr="C:\Documents and Settings\ahmed.ABU-CC02553BBB1\Desktop\My Pictures\2952_imgca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857364"/>
            <a:ext cx="5389578" cy="3441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2"/>
          <p:cNvSpPr/>
          <p:nvPr/>
        </p:nvSpPr>
        <p:spPr>
          <a:xfrm>
            <a:off x="2500298" y="2704454"/>
            <a:ext cx="414340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التخلص من النفايات الصلبة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5345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6463" y="2719388"/>
            <a:ext cx="5253057" cy="192405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9631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00040"/>
            <a:ext cx="8572560" cy="612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3828"/>
            <a:ext cx="8572560" cy="606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19066"/>
            <a:ext cx="85725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857727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33369"/>
            <a:ext cx="857256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2667021"/>
            <a:ext cx="857256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5345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</Words>
  <PresentationFormat>عرض على الشاشة (3:4)‏</PresentationFormat>
  <Paragraphs>1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21</vt:i4>
      </vt:variant>
    </vt:vector>
  </HeadingPairs>
  <TitlesOfParts>
    <vt:vector size="23" baseType="lpstr">
      <vt:lpstr>سمة Office</vt:lpstr>
      <vt:lpstr>1_سمة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ScOrPiOnE</cp:lastModifiedBy>
  <cp:revision>8</cp:revision>
  <dcterms:modified xsi:type="dcterms:W3CDTF">2012-12-10T12:12:51Z</dcterms:modified>
</cp:coreProperties>
</file>