
<file path=[Content_Types].xml><?xml version="1.0" encoding="utf-8"?>
<Types xmlns="http://schemas.openxmlformats.org/package/2006/content-types"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  <p:sldMasterId id="2147483660" r:id="rId2"/>
  </p:sldMasterIdLst>
  <p:sldIdLst>
    <p:sldId id="256" r:id="rId3"/>
    <p:sldId id="264" r:id="rId4"/>
    <p:sldId id="265" r:id="rId5"/>
    <p:sldId id="266" r:id="rId6"/>
    <p:sldId id="267" r:id="rId7"/>
    <p:sldId id="268" r:id="rId8"/>
    <p:sldId id="269" r:id="rId9"/>
    <p:sldId id="270" r:id="rId10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vertBarState="maximized" horzBarState="maximized">
    <p:restoredLeft sz="84380"/>
    <p:restoredTop sz="94660"/>
  </p:normalViewPr>
  <p:slideViewPr>
    <p:cSldViewPr>
      <p:cViewPr>
        <p:scale>
          <a:sx n="66" d="100"/>
          <a:sy n="66" d="100"/>
        </p:scale>
        <p:origin x="-318" y="-30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27/01/1434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27/01/1434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27/01/1434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27/01/1434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27/01/1434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27/01/1434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27/01/1434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27/01/1434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27/01/1434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27/01/1434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27/01/1434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27/01/1434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27/01/1434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27/01/1434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27/01/1434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27/01/1434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27/01/1434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27/01/1434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27/01/1434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27/01/1434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27/01/1434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27/01/1434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4000"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8ABB09-4A1D-463E-8065-109CC2B7EFAA}" type="datetimeFigureOut">
              <a:rPr lang="ar-SA" smtClean="0"/>
              <a:pPr/>
              <a:t>27/01/1434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4000"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8ABB09-4A1D-463E-8065-109CC2B7EFAA}" type="datetimeFigureOut">
              <a:rPr lang="ar-SA" smtClean="0"/>
              <a:pPr/>
              <a:t>27/01/1434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56700" cy="687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1" descr="C:\Documents and Settings\ahmed.ABU-CC02553BBB1\Desktop\My Pictures\2952_imgcach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57356" y="1857364"/>
            <a:ext cx="5389578" cy="344169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sp>
        <p:nvSpPr>
          <p:cNvPr id="6" name="Rectangle 2"/>
          <p:cNvSpPr/>
          <p:nvPr/>
        </p:nvSpPr>
        <p:spPr>
          <a:xfrm>
            <a:off x="2500298" y="2962817"/>
            <a:ext cx="4143404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ar-SA" sz="8000" b="1" dirty="0" smtClean="0">
                <a:solidFill>
                  <a:srgbClr val="FF0000"/>
                </a:solidFill>
              </a:rPr>
              <a:t>الشاي</a:t>
            </a:r>
            <a:endParaRPr lang="en-US" sz="8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4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4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4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56700" cy="687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1" y="285728"/>
            <a:ext cx="8572560" cy="61436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56700" cy="687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285728"/>
            <a:ext cx="8572507" cy="61436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56700" cy="687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1" y="285728"/>
            <a:ext cx="8572560" cy="61436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56700" cy="687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285728"/>
            <a:ext cx="8572560" cy="61436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56700" cy="687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1" y="285728"/>
            <a:ext cx="8572560" cy="61436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56700" cy="687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1" y="285728"/>
            <a:ext cx="8572560" cy="61436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56700" cy="687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1" y="285728"/>
            <a:ext cx="8572560" cy="61436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1</Words>
  <PresentationFormat>عرض على الشاشة (3:4)‏</PresentationFormat>
  <Paragraphs>1</Paragraphs>
  <Slides>8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2</vt:i4>
      </vt:variant>
      <vt:variant>
        <vt:lpstr>عناوين الشرائح</vt:lpstr>
      </vt:variant>
      <vt:variant>
        <vt:i4>8</vt:i4>
      </vt:variant>
    </vt:vector>
  </HeadingPairs>
  <TitlesOfParts>
    <vt:vector size="10" baseType="lpstr">
      <vt:lpstr>سمة Office</vt:lpstr>
      <vt:lpstr>1_سمة Office</vt:lpstr>
      <vt:lpstr>الشريحة 1</vt:lpstr>
      <vt:lpstr>الشريحة 2</vt:lpstr>
      <vt:lpstr>الشريحة 3</vt:lpstr>
      <vt:lpstr>الشريحة 4</vt:lpstr>
      <vt:lpstr>الشريحة 5</vt:lpstr>
      <vt:lpstr>الشريحة 6</vt:lpstr>
      <vt:lpstr>الشريحة 7</vt:lpstr>
      <vt:lpstr>الشريحة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الشريحة 1</dc:title>
  <cp:lastModifiedBy>ScOrPiOnE</cp:lastModifiedBy>
  <cp:revision>8</cp:revision>
  <dcterms:modified xsi:type="dcterms:W3CDTF">2012-12-10T12:16:24Z</dcterms:modified>
</cp:coreProperties>
</file>