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60" r:id="rId2"/>
  </p:sldMasterIdLst>
  <p:notesMasterIdLst>
    <p:notesMasterId r:id="rId27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 horzBarState="maximized">
    <p:restoredLeft sz="84380"/>
    <p:restoredTop sz="94660"/>
  </p:normalViewPr>
  <p:slideViewPr>
    <p:cSldViewPr>
      <p:cViewPr>
        <p:scale>
          <a:sx n="66" d="100"/>
          <a:sy n="66" d="100"/>
        </p:scale>
        <p:origin x="-270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9BA2E4F-D630-4873-ACB8-0CD2841AC19B}" type="datetimeFigureOut">
              <a:rPr lang="ar-EG" smtClean="0"/>
              <a:pPr/>
              <a:t>27/01/1434</a:t>
            </a:fld>
            <a:endParaRPr lang="ar-EG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EG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EG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9592A726-9C50-4AAE-901E-8BA5597B2FE4}" type="slidenum">
              <a:rPr lang="ar-EG" smtClean="0"/>
              <a:pPr/>
              <a:t>‹#›</a:t>
            </a:fld>
            <a:endParaRPr lang="ar-E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EG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92A726-9C50-4AAE-901E-8BA5597B2FE4}" type="slidenum">
              <a:rPr lang="ar-EG" smtClean="0"/>
              <a:pPr/>
              <a:t>1</a:t>
            </a:fld>
            <a:endParaRPr lang="ar-EG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EG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92A726-9C50-4AAE-901E-8BA5597B2FE4}" type="slidenum">
              <a:rPr lang="ar-EG" smtClean="0"/>
              <a:pPr/>
              <a:t>10</a:t>
            </a:fld>
            <a:endParaRPr lang="ar-EG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EG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92A726-9C50-4AAE-901E-8BA5597B2FE4}" type="slidenum">
              <a:rPr lang="ar-EG" smtClean="0"/>
              <a:pPr/>
              <a:t>11</a:t>
            </a:fld>
            <a:endParaRPr lang="ar-EG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EG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92A726-9C50-4AAE-901E-8BA5597B2FE4}" type="slidenum">
              <a:rPr lang="ar-EG" smtClean="0"/>
              <a:pPr/>
              <a:t>12</a:t>
            </a:fld>
            <a:endParaRPr lang="ar-EG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EG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92A726-9C50-4AAE-901E-8BA5597B2FE4}" type="slidenum">
              <a:rPr lang="ar-EG" smtClean="0"/>
              <a:pPr/>
              <a:t>13</a:t>
            </a:fld>
            <a:endParaRPr lang="ar-EG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EG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92A726-9C50-4AAE-901E-8BA5597B2FE4}" type="slidenum">
              <a:rPr lang="ar-EG" smtClean="0"/>
              <a:pPr/>
              <a:t>14</a:t>
            </a:fld>
            <a:endParaRPr lang="ar-EG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EG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92A726-9C50-4AAE-901E-8BA5597B2FE4}" type="slidenum">
              <a:rPr lang="ar-EG" smtClean="0"/>
              <a:pPr/>
              <a:t>15</a:t>
            </a:fld>
            <a:endParaRPr lang="ar-EG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EG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92A726-9C50-4AAE-901E-8BA5597B2FE4}" type="slidenum">
              <a:rPr lang="ar-EG" smtClean="0"/>
              <a:pPr/>
              <a:t>16</a:t>
            </a:fld>
            <a:endParaRPr lang="ar-EG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EG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92A726-9C50-4AAE-901E-8BA5597B2FE4}" type="slidenum">
              <a:rPr lang="ar-EG" smtClean="0"/>
              <a:pPr/>
              <a:t>17</a:t>
            </a:fld>
            <a:endParaRPr lang="ar-EG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EG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92A726-9C50-4AAE-901E-8BA5597B2FE4}" type="slidenum">
              <a:rPr lang="ar-EG" smtClean="0"/>
              <a:pPr/>
              <a:t>18</a:t>
            </a:fld>
            <a:endParaRPr lang="ar-EG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EG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92A726-9C50-4AAE-901E-8BA5597B2FE4}" type="slidenum">
              <a:rPr lang="ar-EG" smtClean="0"/>
              <a:pPr/>
              <a:t>19</a:t>
            </a:fld>
            <a:endParaRPr lang="ar-EG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EG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92A726-9C50-4AAE-901E-8BA5597B2FE4}" type="slidenum">
              <a:rPr lang="ar-EG" smtClean="0"/>
              <a:pPr/>
              <a:t>2</a:t>
            </a:fld>
            <a:endParaRPr lang="ar-EG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EG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92A726-9C50-4AAE-901E-8BA5597B2FE4}" type="slidenum">
              <a:rPr lang="ar-EG" smtClean="0"/>
              <a:pPr/>
              <a:t>20</a:t>
            </a:fld>
            <a:endParaRPr lang="ar-EG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EG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92A726-9C50-4AAE-901E-8BA5597B2FE4}" type="slidenum">
              <a:rPr lang="ar-EG" smtClean="0"/>
              <a:pPr/>
              <a:t>21</a:t>
            </a:fld>
            <a:endParaRPr lang="ar-EG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EG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92A726-9C50-4AAE-901E-8BA5597B2FE4}" type="slidenum">
              <a:rPr lang="ar-EG" smtClean="0"/>
              <a:pPr/>
              <a:t>22</a:t>
            </a:fld>
            <a:endParaRPr lang="ar-EG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EG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92A726-9C50-4AAE-901E-8BA5597B2FE4}" type="slidenum">
              <a:rPr lang="ar-EG" smtClean="0"/>
              <a:pPr/>
              <a:t>23</a:t>
            </a:fld>
            <a:endParaRPr lang="ar-EG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EG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92A726-9C50-4AAE-901E-8BA5597B2FE4}" type="slidenum">
              <a:rPr lang="ar-EG" smtClean="0"/>
              <a:pPr/>
              <a:t>24</a:t>
            </a:fld>
            <a:endParaRPr lang="ar-EG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EG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92A726-9C50-4AAE-901E-8BA5597B2FE4}" type="slidenum">
              <a:rPr lang="ar-EG" smtClean="0"/>
              <a:pPr/>
              <a:t>3</a:t>
            </a:fld>
            <a:endParaRPr lang="ar-EG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EG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92A726-9C50-4AAE-901E-8BA5597B2FE4}" type="slidenum">
              <a:rPr lang="ar-EG" smtClean="0"/>
              <a:pPr/>
              <a:t>4</a:t>
            </a:fld>
            <a:endParaRPr lang="ar-EG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EG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92A726-9C50-4AAE-901E-8BA5597B2FE4}" type="slidenum">
              <a:rPr lang="ar-EG" smtClean="0"/>
              <a:pPr/>
              <a:t>5</a:t>
            </a:fld>
            <a:endParaRPr lang="ar-EG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EG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92A726-9C50-4AAE-901E-8BA5597B2FE4}" type="slidenum">
              <a:rPr lang="ar-EG" smtClean="0"/>
              <a:pPr/>
              <a:t>6</a:t>
            </a:fld>
            <a:endParaRPr lang="ar-EG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EG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92A726-9C50-4AAE-901E-8BA5597B2FE4}" type="slidenum">
              <a:rPr lang="ar-EG" smtClean="0"/>
              <a:pPr/>
              <a:t>7</a:t>
            </a:fld>
            <a:endParaRPr lang="ar-EG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EG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92A726-9C50-4AAE-901E-8BA5597B2FE4}" type="slidenum">
              <a:rPr lang="ar-EG" smtClean="0"/>
              <a:pPr/>
              <a:t>8</a:t>
            </a:fld>
            <a:endParaRPr lang="ar-EG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EG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92A726-9C50-4AAE-901E-8BA5597B2FE4}" type="slidenum">
              <a:rPr lang="ar-EG" smtClean="0"/>
              <a:pPr/>
              <a:t>9</a:t>
            </a:fld>
            <a:endParaRPr lang="ar-EG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70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 descr="C:\Documents and Settings\ahmed.ABU-CC02553BBB1\Desktop\My Pictures\9689_imgcach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57356" y="1500174"/>
            <a:ext cx="5353064" cy="36020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6" name="Rectangle 2"/>
          <p:cNvSpPr/>
          <p:nvPr/>
        </p:nvSpPr>
        <p:spPr>
          <a:xfrm>
            <a:off x="1920965" y="2500306"/>
            <a:ext cx="5437117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6000" b="1" dirty="0" smtClean="0">
                <a:solidFill>
                  <a:srgbClr val="FF0000"/>
                </a:solidFill>
              </a:rPr>
              <a:t>التعامل مع المشكلات الاجتماعية</a:t>
            </a:r>
            <a:endParaRPr lang="en-US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70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1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70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85728"/>
            <a:ext cx="8562983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70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1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70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928670"/>
            <a:ext cx="8529644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70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70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85728"/>
            <a:ext cx="8543932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70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14546" y="2643182"/>
            <a:ext cx="5286412" cy="1928826"/>
          </a:xfrm>
          <a:prstGeom prst="roundRect">
            <a:avLst>
              <a:gd name="adj" fmla="val 11111"/>
            </a:avLst>
          </a:prstGeom>
          <a:ln w="190500" cap="rnd">
            <a:solidFill>
              <a:srgbClr val="FF00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70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1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70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70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98428"/>
            <a:ext cx="8548695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70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70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85728"/>
            <a:ext cx="8572505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70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85728"/>
            <a:ext cx="8539169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70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1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70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85752"/>
            <a:ext cx="8572560" cy="6143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70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1" y="293690"/>
            <a:ext cx="8572560" cy="6143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70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1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70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1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70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1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70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70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70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85728"/>
            <a:ext cx="852488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70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1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28</Words>
  <PresentationFormat>عرض على الشاشة (3:4)‏</PresentationFormat>
  <Paragraphs>25</Paragraphs>
  <Slides>24</Slides>
  <Notes>24</Notes>
  <HiddenSlides>0</HiddenSlides>
  <MMClips>0</MMClips>
  <ScaleCrop>false</ScaleCrop>
  <HeadingPairs>
    <vt:vector size="4" baseType="variant">
      <vt:variant>
        <vt:lpstr>سمة</vt:lpstr>
      </vt:variant>
      <vt:variant>
        <vt:i4>2</vt:i4>
      </vt:variant>
      <vt:variant>
        <vt:lpstr>عناوين الشرائح</vt:lpstr>
      </vt:variant>
      <vt:variant>
        <vt:i4>24</vt:i4>
      </vt:variant>
    </vt:vector>
  </HeadingPairs>
  <TitlesOfParts>
    <vt:vector size="26" baseType="lpstr">
      <vt:lpstr>سمة Office</vt:lpstr>
      <vt:lpstr>1_سمة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  <vt:lpstr>الشريحة 23</vt:lpstr>
      <vt:lpstr>الشريحة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cp:lastModifiedBy>ScOrPiOnE</cp:lastModifiedBy>
  <cp:revision>8</cp:revision>
  <dcterms:modified xsi:type="dcterms:W3CDTF">2012-12-10T12:14:39Z</dcterms:modified>
</cp:coreProperties>
</file>