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 descr="C:\Documents and Settings\ahmed.ABU-CC02553BBB1\Desktop\My Pictures\2952_imgca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857364"/>
            <a:ext cx="5389578" cy="3441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2500298" y="2911144"/>
            <a:ext cx="414340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800" b="1" dirty="0" smtClean="0">
                <a:solidFill>
                  <a:srgbClr val="FF0000"/>
                </a:solidFill>
              </a:rPr>
              <a:t>الكعك</a:t>
            </a:r>
            <a:endParaRPr lang="en-US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09574"/>
            <a:ext cx="8572560" cy="611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4869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5822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781300"/>
            <a:ext cx="5538809" cy="179070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72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3213"/>
            <a:ext cx="857256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09564"/>
            <a:ext cx="8572560" cy="611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3376"/>
            <a:ext cx="8610634" cy="605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6774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09581"/>
            <a:ext cx="8572560" cy="611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PresentationFormat>عرض على الشاشة (3:4)‏</PresentationFormat>
  <Paragraphs>1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22</vt:i4>
      </vt:variant>
    </vt:vector>
  </HeadingPairs>
  <TitlesOfParts>
    <vt:vector size="24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2012-12-10T12:18:01Z</dcterms:modified>
</cp:coreProperties>
</file>