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622" y="214290"/>
            <a:ext cx="878687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59" y="214290"/>
            <a:ext cx="8620153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2016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98" y="285728"/>
            <a:ext cx="866301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728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2015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8681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106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214282" y="5500702"/>
            <a:ext cx="20716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رأت أحلام بنت فقيرة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6233"/>
            <a:ext cx="8691586" cy="622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5143504" y="2643182"/>
            <a:ext cx="335757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اقتربت </a:t>
            </a:r>
            <a:r>
              <a:rPr lang="ar-SA" sz="3200" b="1" dirty="0" smtClean="0">
                <a:solidFill>
                  <a:srgbClr val="FF0000"/>
                </a:solidFill>
              </a:rPr>
              <a:t>أحلام من البنت وأعطتها هدية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-214346" y="2643182"/>
            <a:ext cx="335757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اقتربت </a:t>
            </a:r>
            <a:r>
              <a:rPr lang="ar-SA" sz="3200" b="1" dirty="0" smtClean="0">
                <a:solidFill>
                  <a:srgbClr val="FF0000"/>
                </a:solidFill>
              </a:rPr>
              <a:t>أحلام أمام الدمى لتختار 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286380" y="5572140"/>
            <a:ext cx="335757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خرجت أحلام من محل الدمى وهي سعيدة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5347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9157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820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9157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3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943" y="285728"/>
            <a:ext cx="865824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6058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6301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77299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071934" y="3214686"/>
            <a:ext cx="3643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طلب خلط اللبن بالماء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0" y="3071810"/>
            <a:ext cx="42147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الأم طلبت  خلط اللبن بالماء</a:t>
            </a:r>
            <a:endParaRPr lang="ar-SA" sz="3200" b="1" dirty="0"/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143372" y="3857628"/>
            <a:ext cx="3643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ماذا </a:t>
            </a:r>
            <a:r>
              <a:rPr lang="ar-SA" sz="3200" b="1" dirty="0" smtClean="0">
                <a:solidFill>
                  <a:srgbClr val="FF0000"/>
                </a:solidFill>
              </a:rPr>
              <a:t>كان رد البنت ؟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642910" y="3786190"/>
            <a:ext cx="36433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ردت البنت بأن قالت إن الله يرانا </a:t>
            </a:r>
            <a:endParaRPr lang="ar-SA" sz="3200" b="1" dirty="0"/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143372" y="4500570"/>
            <a:ext cx="36433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كيف ردت البنت على قول الأم إن </a:t>
            </a:r>
            <a:r>
              <a:rPr lang="ar-SA" sz="3200" b="1" dirty="0" smtClean="0">
                <a:solidFill>
                  <a:srgbClr val="FF0000"/>
                </a:solidFill>
              </a:rPr>
              <a:t>عمر لا يرانا؟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500034" y="4857760"/>
            <a:ext cx="36433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قالت البنت : إذا كان </a:t>
            </a:r>
            <a:r>
              <a:rPr lang="ar-SA" sz="3200" b="1" dirty="0" smtClean="0"/>
              <a:t>عمر لا يرانا فإن الله يرانا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9158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59" y="214290"/>
            <a:ext cx="862015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66</Words>
  <Application>Microsoft Office PowerPoint</Application>
  <PresentationFormat>عرض على الشاشة (3:4)‏</PresentationFormat>
  <Paragraphs>10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18</cp:revision>
  <dcterms:modified xsi:type="dcterms:W3CDTF">2012-11-16T19:43:26Z</dcterms:modified>
</cp:coreProperties>
</file>