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166" y="161953"/>
            <a:ext cx="8786874" cy="63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110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058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728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1428728" y="3571876"/>
            <a:ext cx="657228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حيوان بحري شفاف ليس له رأس وحيوان يشبه النجم في شكله مختلف الأحجام وأسماك متعددة الألوان والأجناس والأحجام  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586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8682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59" y="214290"/>
            <a:ext cx="864396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963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3000364" y="2571744"/>
            <a:ext cx="4286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؟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4286248" y="3714752"/>
            <a:ext cx="4286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,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429256" y="4857760"/>
            <a:ext cx="4286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.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109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586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67773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8205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772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572" y="300036"/>
            <a:ext cx="8653485" cy="6057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59" y="214290"/>
            <a:ext cx="861538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604" y="285728"/>
            <a:ext cx="86820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52410"/>
            <a:ext cx="8643998" cy="624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2016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604" y="285728"/>
            <a:ext cx="866301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058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21</Words>
  <Application>Microsoft Office PowerPoint</Application>
  <PresentationFormat>عرض على الشاشة (3:4)‏</PresentationFormat>
  <Paragraphs>4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19</cp:revision>
  <dcterms:modified xsi:type="dcterms:W3CDTF">2012-11-16T19:58:52Z</dcterms:modified>
</cp:coreProperties>
</file>