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961" y="142852"/>
            <a:ext cx="878687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24913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714348" y="3000372"/>
            <a:ext cx="757241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حاولت النملة حمل حبة اللوز فلم تستطع فحاولت مرة أخرى فلم تستطع فذهبت إلى بعض أصدقائها ودعتهم لمساعدتها في حمل الثمرة وعادت النملة فرحة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1062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77303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9634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9158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95" y="1928802"/>
            <a:ext cx="824390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210571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076" y="185373"/>
            <a:ext cx="8696775" cy="6262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060" y="280991"/>
            <a:ext cx="8643998" cy="621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300040"/>
            <a:ext cx="8715436" cy="6129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20149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6301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3443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1000100" y="2143116"/>
            <a:ext cx="66437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العمل المفيد عبادة وهو عماد المستقبل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000100" y="3786190"/>
            <a:ext cx="664372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الناس كل منهم يحاج إلى الآخر وإن لم يشعروا بذلك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928662" y="5500702"/>
            <a:ext cx="66437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من يتقن عمله يثاب على ذلك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398" y="285728"/>
            <a:ext cx="863443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90512"/>
            <a:ext cx="8715436" cy="613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2967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46</Words>
  <Application>Microsoft Office PowerPoint</Application>
  <PresentationFormat>عرض على الشاشة (3:4)‏</PresentationFormat>
  <Paragraphs>4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Windows7</cp:lastModifiedBy>
  <cp:revision>20</cp:revision>
  <dcterms:modified xsi:type="dcterms:W3CDTF">2012-11-16T19:48:21Z</dcterms:modified>
</cp:coreProperties>
</file>