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6" r:id="rId2"/>
    <p:sldId id="258" r:id="rId3"/>
    <p:sldId id="298" r:id="rId4"/>
    <p:sldId id="259" r:id="rId5"/>
    <p:sldId id="297" r:id="rId6"/>
    <p:sldId id="261" r:id="rId7"/>
    <p:sldId id="262" r:id="rId8"/>
    <p:sldId id="299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301" r:id="rId17"/>
    <p:sldId id="273" r:id="rId18"/>
    <p:sldId id="274" r:id="rId19"/>
    <p:sldId id="275" r:id="rId20"/>
    <p:sldId id="302" r:id="rId21"/>
    <p:sldId id="277" r:id="rId22"/>
    <p:sldId id="278" r:id="rId23"/>
    <p:sldId id="303" r:id="rId24"/>
    <p:sldId id="280" r:id="rId25"/>
    <p:sldId id="281" r:id="rId26"/>
    <p:sldId id="304" r:id="rId27"/>
    <p:sldId id="283" r:id="rId28"/>
    <p:sldId id="284" r:id="rId29"/>
    <p:sldId id="305" r:id="rId30"/>
    <p:sldId id="286" r:id="rId31"/>
    <p:sldId id="287" r:id="rId32"/>
    <p:sldId id="306" r:id="rId33"/>
    <p:sldId id="289" r:id="rId34"/>
    <p:sldId id="290" r:id="rId35"/>
    <p:sldId id="307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5" d="100"/>
          <a:sy n="75" d="100"/>
        </p:scale>
        <p:origin x="-624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.jpg"/>
          <p:cNvPicPr>
            <a:picLocks noGrp="1" noChangeAspect="1"/>
          </p:cNvPicPr>
          <p:nvPr isPhoto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60500"/>
            <a:ext cx="9144000" cy="3935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.jpg"/>
          <p:cNvPicPr>
            <a:picLocks noGrp="1" noChangeAspect="1"/>
          </p:cNvPicPr>
          <p:nvPr isPhoto="1"/>
        </p:nvPicPr>
        <p:blipFill>
          <a:blip r:embed="rId2"/>
          <a:stretch>
            <a:fillRect/>
          </a:stretch>
        </p:blipFill>
        <p:spPr>
          <a:xfrm>
            <a:off x="949572" y="214290"/>
            <a:ext cx="7323752" cy="6500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16113"/>
            <a:ext cx="9144000" cy="3024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06525"/>
            <a:ext cx="9144000" cy="404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813"/>
            <a:ext cx="9144000" cy="681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68400"/>
            <a:ext cx="9144000" cy="4521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مربع نص 7"/>
          <p:cNvSpPr txBox="1"/>
          <p:nvPr/>
        </p:nvSpPr>
        <p:spPr>
          <a:xfrm>
            <a:off x="1214414" y="2643182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071538" y="3571876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000100" y="4572008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2643182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214414" y="2643182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142976" y="3500438"/>
            <a:ext cx="70009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1357290" y="2487035"/>
            <a:ext cx="700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لطيب هوائه وخلوه من الملوثات التي تؤذي المرضى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428728" y="3429000"/>
            <a:ext cx="700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لأنه أفضل الأطباء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428728" y="4286256"/>
            <a:ext cx="700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لأنه عُرف </a:t>
            </a:r>
            <a:r>
              <a:rPr lang="ar-SA" sz="3200" dirty="0" err="1" smtClean="0">
                <a:solidFill>
                  <a:srgbClr val="FF0000"/>
                </a:solidFill>
              </a:rPr>
              <a:t>بذكاءه</a:t>
            </a:r>
            <a:r>
              <a:rPr lang="ar-SA" sz="3200" dirty="0" smtClean="0">
                <a:solidFill>
                  <a:srgbClr val="FF0000"/>
                </a:solidFill>
              </a:rPr>
              <a:t> وفطنته.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500166" y="5214950"/>
            <a:ext cx="70009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ليستفيدوا من الرازي 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36738" y="0"/>
            <a:ext cx="5468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57375"/>
            <a:ext cx="914400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6050"/>
            <a:ext cx="9144000" cy="65643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3750463" y="4036223"/>
            <a:ext cx="2357454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 flipV="1">
            <a:off x="4071934" y="2500306"/>
            <a:ext cx="1571636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 flipV="1">
            <a:off x="4143372" y="4357694"/>
            <a:ext cx="1857388" cy="857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6200000" flipV="1">
            <a:off x="3964777" y="3679033"/>
            <a:ext cx="1928826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98563"/>
            <a:ext cx="9144000" cy="44608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571472" y="2357430"/>
            <a:ext cx="3214710" cy="857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00B0F0"/>
                </a:solidFill>
              </a:rPr>
              <a:t>عباقرة</a:t>
            </a:r>
            <a:endParaRPr lang="ar-SA" sz="4000" b="1" dirty="0">
              <a:solidFill>
                <a:srgbClr val="00B0F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642910" y="3357562"/>
            <a:ext cx="3214710" cy="857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00B0F0"/>
                </a:solidFill>
              </a:rPr>
              <a:t>النافع</a:t>
            </a:r>
            <a:endParaRPr lang="ar-SA" sz="4000" b="1" dirty="0">
              <a:solidFill>
                <a:srgbClr val="00B0F0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500034" y="4429132"/>
            <a:ext cx="3214710" cy="85725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00B0F0"/>
                </a:solidFill>
              </a:rPr>
              <a:t>مريض البدن</a:t>
            </a:r>
            <a:endParaRPr lang="ar-SA" sz="4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jpg"/>
          <p:cNvPicPr>
            <a:picLocks noGrp="1" noChangeAspect="1"/>
          </p:cNvPicPr>
          <p:nvPr isPhoto="1"/>
        </p:nvPicPr>
        <p:blipFill>
          <a:blip r:embed="rId2"/>
          <a:stretch>
            <a:fillRect/>
          </a:stretch>
        </p:blipFill>
        <p:spPr>
          <a:xfrm>
            <a:off x="1143000" y="-24"/>
            <a:ext cx="6858024" cy="685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47713" y="0"/>
            <a:ext cx="7648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03338"/>
            <a:ext cx="9144000" cy="4249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79450" y="0"/>
            <a:ext cx="7783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79513" y="0"/>
            <a:ext cx="67849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76400"/>
            <a:ext cx="9144000" cy="35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06550"/>
            <a:ext cx="9144000" cy="3643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49363"/>
            <a:ext cx="9144000" cy="435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88975" y="0"/>
            <a:ext cx="77660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مربع نص 3"/>
          <p:cNvSpPr txBox="1"/>
          <p:nvPr/>
        </p:nvSpPr>
        <p:spPr>
          <a:xfrm>
            <a:off x="7072330" y="2857496"/>
            <a:ext cx="8572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حجة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429256" y="3214686"/>
            <a:ext cx="142876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دراسة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429124" y="2928934"/>
            <a:ext cx="12144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الخليفة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714744" y="2000240"/>
            <a:ext cx="8572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اتجه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3108" y="2357430"/>
            <a:ext cx="12144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حياته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1214414" y="2000240"/>
            <a:ext cx="8572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بحبه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572264" y="5429264"/>
            <a:ext cx="15716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المستشفى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286380" y="5916059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المرضى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429124" y="5558870"/>
            <a:ext cx="857256" cy="584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ليرى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3428992" y="4201547"/>
            <a:ext cx="1143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الرازي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143108" y="4500570"/>
            <a:ext cx="114300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العربي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071538" y="4214818"/>
            <a:ext cx="121444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العباسي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11275" y="0"/>
            <a:ext cx="65198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55775" y="0"/>
            <a:ext cx="56324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65250"/>
            <a:ext cx="9144000" cy="4125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44500" y="0"/>
            <a:ext cx="8255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785786" y="4357694"/>
            <a:ext cx="27860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يقدم العلاج النافع لمرضاه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-285784" y="2500306"/>
            <a:ext cx="32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يستفيد منها </a:t>
            </a:r>
            <a:r>
              <a:rPr lang="ar-SA" sz="2400" dirty="0" err="1" smtClean="0">
                <a:solidFill>
                  <a:srgbClr val="FF0000"/>
                </a:solidFill>
              </a:rPr>
              <a:t>أطبعاء</a:t>
            </a:r>
            <a:r>
              <a:rPr lang="ar-SA" sz="2400" dirty="0" smtClean="0">
                <a:solidFill>
                  <a:srgbClr val="FF0000"/>
                </a:solidFill>
              </a:rPr>
              <a:t> المسلمون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28596" y="5857892"/>
            <a:ext cx="35004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يكون </a:t>
            </a:r>
            <a:r>
              <a:rPr lang="ar-SA" sz="2400" dirty="0" err="1" smtClean="0">
                <a:solidFill>
                  <a:srgbClr val="FF0000"/>
                </a:solidFill>
              </a:rPr>
              <a:t>به</a:t>
            </a:r>
            <a:r>
              <a:rPr lang="ar-SA" sz="2400" dirty="0" smtClean="0">
                <a:solidFill>
                  <a:srgbClr val="FF0000"/>
                </a:solidFill>
              </a:rPr>
              <a:t> أفضل الأطباء</a:t>
            </a:r>
            <a:endParaRPr lang="ar-SA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88963" y="0"/>
            <a:ext cx="79644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84288"/>
            <a:ext cx="9144000" cy="42878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1142976" y="4734886"/>
            <a:ext cx="60722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</a:rPr>
              <a:t>عاش </a:t>
            </a:r>
            <a:r>
              <a:rPr lang="ar-SA" sz="3600" dirty="0" smtClean="0">
                <a:solidFill>
                  <a:schemeClr val="tx2"/>
                </a:solidFill>
              </a:rPr>
              <a:t>أبو بكر الرازي </a:t>
            </a:r>
            <a:r>
              <a:rPr lang="ar-SA" sz="3600" dirty="0" smtClean="0">
                <a:solidFill>
                  <a:srgbClr val="FF0000"/>
                </a:solidFill>
              </a:rPr>
              <a:t>في </a:t>
            </a:r>
            <a:r>
              <a:rPr lang="ar-SA" sz="3600" dirty="0" smtClean="0">
                <a:solidFill>
                  <a:schemeClr val="tx2"/>
                </a:solidFill>
              </a:rPr>
              <a:t>بغداد</a:t>
            </a:r>
            <a:endParaRPr lang="ar-SA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163"/>
            <a:ext cx="9144000" cy="65420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428596" y="3786190"/>
            <a:ext cx="52864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/>
          </a:p>
        </p:txBody>
      </p:sp>
      <p:sp>
        <p:nvSpPr>
          <p:cNvPr id="4" name="مربع نص 3"/>
          <p:cNvSpPr txBox="1"/>
          <p:nvPr/>
        </p:nvSpPr>
        <p:spPr>
          <a:xfrm>
            <a:off x="1643042" y="3854239"/>
            <a:ext cx="30003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</a:rPr>
              <a:t>يزيد</a:t>
            </a:r>
            <a:r>
              <a:rPr lang="ar-SA" sz="3600" dirty="0" smtClean="0"/>
              <a:t> تلميذ مجتهد</a:t>
            </a:r>
            <a:endParaRPr lang="ar-SA" sz="3600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714480" y="5711627"/>
            <a:ext cx="30003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dirty="0" smtClean="0">
                <a:solidFill>
                  <a:srgbClr val="FF0000"/>
                </a:solidFill>
              </a:rPr>
              <a:t>ينبع </a:t>
            </a:r>
            <a:r>
              <a:rPr lang="ar-SA" sz="3600" dirty="0" smtClean="0"/>
              <a:t>مدينة جميلة</a:t>
            </a:r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25575"/>
            <a:ext cx="9144000" cy="400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65238" y="0"/>
            <a:ext cx="66135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6050" y="0"/>
            <a:ext cx="8851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66850"/>
            <a:ext cx="9144000" cy="39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00075" y="0"/>
            <a:ext cx="79438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68325"/>
            <a:ext cx="9144000" cy="5719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5563"/>
            <a:ext cx="9144000" cy="6745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73200" y="0"/>
            <a:ext cx="6197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6388"/>
            <a:ext cx="9144000" cy="3703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59</Words>
  <PresentationFormat>عرض على الشاشة (3:4)‏</PresentationFormat>
  <Paragraphs>25</Paragraphs>
  <Slides>38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38</vt:i4>
      </vt:variant>
    </vt:vector>
  </HeadingPairs>
  <TitlesOfParts>
    <vt:vector size="3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11</cp:revision>
  <dcterms:created xsi:type="dcterms:W3CDTF">2013-01-12T13:45:08Z</dcterms:created>
  <dcterms:modified xsi:type="dcterms:W3CDTF">2013-01-21T14:27:25Z</dcterms:modified>
</cp:coreProperties>
</file>