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57" r:id="rId2"/>
    <p:sldId id="298" r:id="rId3"/>
    <p:sldId id="258" r:id="rId4"/>
    <p:sldId id="260" r:id="rId5"/>
    <p:sldId id="299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70" r:id="rId15"/>
    <p:sldId id="300" r:id="rId16"/>
    <p:sldId id="272" r:id="rId17"/>
    <p:sldId id="273" r:id="rId18"/>
    <p:sldId id="301" r:id="rId19"/>
    <p:sldId id="275" r:id="rId20"/>
    <p:sldId id="302" r:id="rId21"/>
    <p:sldId id="277" r:id="rId22"/>
    <p:sldId id="278" r:id="rId23"/>
    <p:sldId id="279" r:id="rId24"/>
    <p:sldId id="303" r:id="rId25"/>
    <p:sldId id="281" r:id="rId26"/>
    <p:sldId id="282" r:id="rId27"/>
    <p:sldId id="304" r:id="rId28"/>
    <p:sldId id="284" r:id="rId29"/>
    <p:sldId id="285" r:id="rId30"/>
    <p:sldId id="305" r:id="rId31"/>
    <p:sldId id="287" r:id="rId32"/>
    <p:sldId id="306" r:id="rId33"/>
    <p:sldId id="289" r:id="rId34"/>
    <p:sldId id="290" r:id="rId35"/>
    <p:sldId id="291" r:id="rId36"/>
    <p:sldId id="307" r:id="rId37"/>
    <p:sldId id="293" r:id="rId38"/>
    <p:sldId id="294" r:id="rId39"/>
    <p:sldId id="295" r:id="rId40"/>
    <p:sldId id="296" r:id="rId41"/>
    <p:sldId id="308" r:id="rId42"/>
  </p:sldIdLst>
  <p:sldSz cx="9144000" cy="6858000" type="screen4x3"/>
  <p:notesSz cx="6858000" cy="9144000"/>
  <p:photoAlbum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84380"/>
    <p:restoredTop sz="94660"/>
  </p:normalViewPr>
  <p:slideViewPr>
    <p:cSldViewPr>
      <p:cViewPr>
        <p:scale>
          <a:sx n="100" d="100"/>
          <a:sy n="100" d="100"/>
        </p:scale>
        <p:origin x="254" y="4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D5E750-43F8-493E-8EF1-B0F77D7E467C}" type="datetimeFigureOut">
              <a:rPr lang="ar-SA" smtClean="0"/>
              <a:pPr/>
              <a:t>10/03/34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FA7E7-448D-4210-8B93-311E0A67EB24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D5E750-43F8-493E-8EF1-B0F77D7E467C}" type="datetimeFigureOut">
              <a:rPr lang="ar-SA" smtClean="0"/>
              <a:pPr/>
              <a:t>10/03/34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FA7E7-448D-4210-8B93-311E0A67EB24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D5E750-43F8-493E-8EF1-B0F77D7E467C}" type="datetimeFigureOut">
              <a:rPr lang="ar-SA" smtClean="0"/>
              <a:pPr/>
              <a:t>10/03/34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FA7E7-448D-4210-8B93-311E0A67EB24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D5E750-43F8-493E-8EF1-B0F77D7E467C}" type="datetimeFigureOut">
              <a:rPr lang="ar-SA" smtClean="0"/>
              <a:pPr/>
              <a:t>10/03/34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FA7E7-448D-4210-8B93-311E0A67EB24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D5E750-43F8-493E-8EF1-B0F77D7E467C}" type="datetimeFigureOut">
              <a:rPr lang="ar-SA" smtClean="0"/>
              <a:pPr/>
              <a:t>10/03/34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FA7E7-448D-4210-8B93-311E0A67EB24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D5E750-43F8-493E-8EF1-B0F77D7E467C}" type="datetimeFigureOut">
              <a:rPr lang="ar-SA" smtClean="0"/>
              <a:pPr/>
              <a:t>10/03/34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FA7E7-448D-4210-8B93-311E0A67EB24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D5E750-43F8-493E-8EF1-B0F77D7E467C}" type="datetimeFigureOut">
              <a:rPr lang="ar-SA" smtClean="0"/>
              <a:pPr/>
              <a:t>10/03/34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FA7E7-448D-4210-8B93-311E0A67EB24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D5E750-43F8-493E-8EF1-B0F77D7E467C}" type="datetimeFigureOut">
              <a:rPr lang="ar-SA" smtClean="0"/>
              <a:pPr/>
              <a:t>10/03/34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FA7E7-448D-4210-8B93-311E0A67EB24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D5E750-43F8-493E-8EF1-B0F77D7E467C}" type="datetimeFigureOut">
              <a:rPr lang="ar-SA" smtClean="0"/>
              <a:pPr/>
              <a:t>10/03/34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FA7E7-448D-4210-8B93-311E0A67EB24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D5E750-43F8-493E-8EF1-B0F77D7E467C}" type="datetimeFigureOut">
              <a:rPr lang="ar-SA" smtClean="0"/>
              <a:pPr/>
              <a:t>10/03/34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FA7E7-448D-4210-8B93-311E0A67EB24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D5E750-43F8-493E-8EF1-B0F77D7E467C}" type="datetimeFigureOut">
              <a:rPr lang="ar-SA" smtClean="0"/>
              <a:pPr/>
              <a:t>10/03/34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FA7E7-448D-4210-8B93-311E0A67EB24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D5E750-43F8-493E-8EF1-B0F77D7E467C}" type="datetimeFigureOut">
              <a:rPr lang="ar-SA" smtClean="0"/>
              <a:pPr/>
              <a:t>10/03/34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DFA7E7-448D-4210-8B93-311E0A67EB24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0.jpg"/>
          <p:cNvPicPr>
            <a:picLocks noGrp="1" noChangeAspect="1"/>
          </p:cNvPicPr>
          <p:nvPr isPhoto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1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7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1171575" y="0"/>
            <a:ext cx="6799263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8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1320800"/>
            <a:ext cx="9144000" cy="421481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9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425450"/>
            <a:ext cx="9144000" cy="6007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10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1943100"/>
            <a:ext cx="9144000" cy="297021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12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1008063"/>
            <a:ext cx="9144000" cy="4840287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شكل بيضاوي 2"/>
          <p:cNvSpPr/>
          <p:nvPr/>
        </p:nvSpPr>
        <p:spPr>
          <a:xfrm>
            <a:off x="0" y="1643050"/>
            <a:ext cx="3786214" cy="1214446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2000" b="1" dirty="0" smtClean="0"/>
              <a:t>الحبر الملون الذي لا تمحوه النار بل تزيده وضوحا </a:t>
            </a:r>
            <a:r>
              <a:rPr lang="ar-SA" sz="2000" b="1" dirty="0" err="1" smtClean="0"/>
              <a:t>و</a:t>
            </a:r>
            <a:r>
              <a:rPr lang="ar-SA" sz="2000" b="1" dirty="0" smtClean="0"/>
              <a:t> بريقا</a:t>
            </a:r>
            <a:endParaRPr lang="ar-SA" sz="2000" b="1" dirty="0"/>
          </a:p>
        </p:txBody>
      </p:sp>
      <p:sp>
        <p:nvSpPr>
          <p:cNvPr id="4" name="شكل بيضاوي 3"/>
          <p:cNvSpPr/>
          <p:nvPr/>
        </p:nvSpPr>
        <p:spPr>
          <a:xfrm>
            <a:off x="2928926" y="2857496"/>
            <a:ext cx="1785950" cy="857256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3200" dirty="0" smtClean="0"/>
              <a:t>مختبره</a:t>
            </a:r>
            <a:endParaRPr lang="ar-SA" dirty="0"/>
          </a:p>
        </p:txBody>
      </p:sp>
      <p:sp>
        <p:nvSpPr>
          <p:cNvPr id="5" name="شكل بيضاوي 4"/>
          <p:cNvSpPr/>
          <p:nvPr/>
        </p:nvSpPr>
        <p:spPr>
          <a:xfrm>
            <a:off x="3643306" y="3786190"/>
            <a:ext cx="2357454" cy="857256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3200" dirty="0" smtClean="0"/>
              <a:t>أبو الكيمياء</a:t>
            </a:r>
            <a:endParaRPr lang="ar-SA" sz="3200" dirty="0"/>
          </a:p>
        </p:txBody>
      </p:sp>
      <p:sp>
        <p:nvSpPr>
          <p:cNvPr id="6" name="شكل بيضاوي 5"/>
          <p:cNvSpPr/>
          <p:nvPr/>
        </p:nvSpPr>
        <p:spPr>
          <a:xfrm>
            <a:off x="214282" y="4786322"/>
            <a:ext cx="3929090" cy="857256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2800" dirty="0" smtClean="0"/>
              <a:t>علماء الشرق </a:t>
            </a:r>
            <a:r>
              <a:rPr lang="ar-SA" sz="2800" dirty="0" err="1" smtClean="0"/>
              <a:t>و</a:t>
            </a:r>
            <a:r>
              <a:rPr lang="ar-SA" sz="2800" dirty="0" smtClean="0"/>
              <a:t> الغرب</a:t>
            </a:r>
            <a:endParaRPr lang="ar-SA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11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930275" y="0"/>
            <a:ext cx="7281863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14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1639888"/>
            <a:ext cx="9144000" cy="357663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15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420688" y="0"/>
            <a:ext cx="8301037" cy="68580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4" name="رابط كسهم مستقيم 3"/>
          <p:cNvCxnSpPr/>
          <p:nvPr/>
        </p:nvCxnSpPr>
        <p:spPr>
          <a:xfrm rot="5400000">
            <a:off x="3178959" y="1821645"/>
            <a:ext cx="1928826" cy="142876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" name="رابط كسهم مستقيم 4"/>
          <p:cNvCxnSpPr/>
          <p:nvPr/>
        </p:nvCxnSpPr>
        <p:spPr>
          <a:xfrm rot="10800000">
            <a:off x="3571868" y="1643050"/>
            <a:ext cx="1285884" cy="8572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7" name="رابط كسهم مستقيم 6"/>
          <p:cNvCxnSpPr/>
          <p:nvPr/>
        </p:nvCxnSpPr>
        <p:spPr>
          <a:xfrm rot="10800000">
            <a:off x="3500430" y="2571744"/>
            <a:ext cx="1357322" cy="78581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" name="رابط كسهم مستقيم 8"/>
          <p:cNvCxnSpPr/>
          <p:nvPr/>
        </p:nvCxnSpPr>
        <p:spPr>
          <a:xfrm rot="5400000">
            <a:off x="3143240" y="4643446"/>
            <a:ext cx="1928826" cy="150019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1" name="رابط كسهم مستقيم 10"/>
          <p:cNvCxnSpPr/>
          <p:nvPr/>
        </p:nvCxnSpPr>
        <p:spPr>
          <a:xfrm rot="10800000">
            <a:off x="3428992" y="4429132"/>
            <a:ext cx="1500198" cy="92869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3" name="رابط كسهم مستقيم 12"/>
          <p:cNvCxnSpPr/>
          <p:nvPr/>
        </p:nvCxnSpPr>
        <p:spPr>
          <a:xfrm rot="10800000">
            <a:off x="3357554" y="5429264"/>
            <a:ext cx="1500198" cy="78581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13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693738" y="0"/>
            <a:ext cx="7754937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17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387350"/>
            <a:ext cx="9144000" cy="6081713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شكل بيضاوي 2"/>
          <p:cNvSpPr/>
          <p:nvPr/>
        </p:nvSpPr>
        <p:spPr>
          <a:xfrm>
            <a:off x="1071538" y="2143116"/>
            <a:ext cx="2000264" cy="785818"/>
          </a:xfrm>
          <a:prstGeom prst="ellipse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4000" b="1" dirty="0" smtClean="0">
                <a:solidFill>
                  <a:schemeClr val="tx1"/>
                </a:solidFill>
              </a:rPr>
              <a:t>البلل</a:t>
            </a:r>
            <a:endParaRPr lang="ar-SA" sz="4000" b="1" dirty="0">
              <a:solidFill>
                <a:schemeClr val="tx1"/>
              </a:solidFill>
            </a:endParaRPr>
          </a:p>
        </p:txBody>
      </p:sp>
      <p:sp>
        <p:nvSpPr>
          <p:cNvPr id="4" name="شكل بيضاوي 3"/>
          <p:cNvSpPr/>
          <p:nvPr/>
        </p:nvSpPr>
        <p:spPr>
          <a:xfrm>
            <a:off x="1071538" y="3071810"/>
            <a:ext cx="2143140" cy="785818"/>
          </a:xfrm>
          <a:prstGeom prst="ellipse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4000" b="1" dirty="0" smtClean="0">
                <a:solidFill>
                  <a:schemeClr val="tx1"/>
                </a:solidFill>
              </a:rPr>
              <a:t>السوائل</a:t>
            </a:r>
            <a:endParaRPr lang="ar-SA" sz="4000" b="1" dirty="0">
              <a:solidFill>
                <a:schemeClr val="tx1"/>
              </a:solidFill>
            </a:endParaRPr>
          </a:p>
        </p:txBody>
      </p:sp>
      <p:sp>
        <p:nvSpPr>
          <p:cNvPr id="6" name="شكل بيضاوي 5"/>
          <p:cNvSpPr/>
          <p:nvPr/>
        </p:nvSpPr>
        <p:spPr>
          <a:xfrm>
            <a:off x="1071538" y="4143380"/>
            <a:ext cx="2000264" cy="785818"/>
          </a:xfrm>
          <a:prstGeom prst="ellipse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4000" b="1" dirty="0" smtClean="0">
                <a:solidFill>
                  <a:schemeClr val="tx1"/>
                </a:solidFill>
              </a:rPr>
              <a:t>سليمًا</a:t>
            </a:r>
            <a:endParaRPr lang="ar-SA" sz="4000" b="1" dirty="0">
              <a:solidFill>
                <a:schemeClr val="tx1"/>
              </a:solidFill>
            </a:endParaRPr>
          </a:p>
        </p:txBody>
      </p:sp>
      <p:sp>
        <p:nvSpPr>
          <p:cNvPr id="7" name="شكل بيضاوي 6"/>
          <p:cNvSpPr/>
          <p:nvPr/>
        </p:nvSpPr>
        <p:spPr>
          <a:xfrm>
            <a:off x="1071538" y="5072074"/>
            <a:ext cx="2000264" cy="785818"/>
          </a:xfrm>
          <a:prstGeom prst="ellipse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4000" b="1" dirty="0" smtClean="0">
                <a:solidFill>
                  <a:schemeClr val="tx1"/>
                </a:solidFill>
              </a:rPr>
              <a:t>دانية</a:t>
            </a:r>
            <a:endParaRPr lang="ar-SA" sz="40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0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881063" y="0"/>
            <a:ext cx="7381875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16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628650" y="0"/>
            <a:ext cx="7885113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19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1905000"/>
            <a:ext cx="9144000" cy="304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20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2141538"/>
            <a:ext cx="9144000" cy="257333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21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617538" y="0"/>
            <a:ext cx="7908925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18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787400" y="0"/>
            <a:ext cx="7567613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23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973138"/>
            <a:ext cx="9144000" cy="491013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24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1803400"/>
            <a:ext cx="9144000" cy="324961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22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1354138" y="0"/>
            <a:ext cx="6434137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26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1416050"/>
            <a:ext cx="9144000" cy="40259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27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1135063" y="0"/>
            <a:ext cx="6872287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شكل بيضاوي 2"/>
          <p:cNvSpPr/>
          <p:nvPr/>
        </p:nvSpPr>
        <p:spPr>
          <a:xfrm>
            <a:off x="5572132" y="1000108"/>
            <a:ext cx="2071702" cy="500066"/>
          </a:xfrm>
          <a:prstGeom prst="ellipse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dirty="0" smtClean="0"/>
              <a:t>المهنة</a:t>
            </a:r>
            <a:endParaRPr lang="ar-SA" dirty="0"/>
          </a:p>
        </p:txBody>
      </p:sp>
      <p:sp>
        <p:nvSpPr>
          <p:cNvPr id="4" name="شكل بيضاوي 3"/>
          <p:cNvSpPr/>
          <p:nvPr/>
        </p:nvSpPr>
        <p:spPr>
          <a:xfrm>
            <a:off x="3214678" y="928670"/>
            <a:ext cx="2071702" cy="500066"/>
          </a:xfrm>
          <a:prstGeom prst="ellipse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dirty="0" smtClean="0"/>
              <a:t>طويلة</a:t>
            </a:r>
            <a:endParaRPr lang="ar-SA" dirty="0"/>
          </a:p>
        </p:txBody>
      </p:sp>
      <p:sp>
        <p:nvSpPr>
          <p:cNvPr id="5" name="شكل بيضاوي 4"/>
          <p:cNvSpPr/>
          <p:nvPr/>
        </p:nvSpPr>
        <p:spPr>
          <a:xfrm>
            <a:off x="1071538" y="1000108"/>
            <a:ext cx="2071702" cy="500066"/>
          </a:xfrm>
          <a:prstGeom prst="ellipse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dirty="0" smtClean="0"/>
              <a:t>مختلفة</a:t>
            </a:r>
            <a:endParaRPr lang="ar-SA" dirty="0"/>
          </a:p>
        </p:txBody>
      </p:sp>
      <p:sp>
        <p:nvSpPr>
          <p:cNvPr id="6" name="شكل بيضاوي 5"/>
          <p:cNvSpPr/>
          <p:nvPr/>
        </p:nvSpPr>
        <p:spPr>
          <a:xfrm>
            <a:off x="5643570" y="2571744"/>
            <a:ext cx="2071702" cy="500066"/>
          </a:xfrm>
          <a:prstGeom prst="ellipse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dirty="0" smtClean="0"/>
              <a:t>أستاذه</a:t>
            </a:r>
            <a:endParaRPr lang="ar-SA" dirty="0"/>
          </a:p>
        </p:txBody>
      </p:sp>
      <p:sp>
        <p:nvSpPr>
          <p:cNvPr id="7" name="شكل بيضاوي 6"/>
          <p:cNvSpPr/>
          <p:nvPr/>
        </p:nvSpPr>
        <p:spPr>
          <a:xfrm>
            <a:off x="3286116" y="2643182"/>
            <a:ext cx="2071702" cy="500066"/>
          </a:xfrm>
          <a:prstGeom prst="ellipse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dirty="0" smtClean="0"/>
              <a:t>بيته</a:t>
            </a:r>
            <a:endParaRPr lang="ar-SA" dirty="0"/>
          </a:p>
        </p:txBody>
      </p:sp>
      <p:sp>
        <p:nvSpPr>
          <p:cNvPr id="8" name="شكل بيضاوي 7"/>
          <p:cNvSpPr/>
          <p:nvPr/>
        </p:nvSpPr>
        <p:spPr>
          <a:xfrm>
            <a:off x="1071538" y="2714620"/>
            <a:ext cx="2071702" cy="500066"/>
          </a:xfrm>
          <a:prstGeom prst="ellipse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dirty="0" smtClean="0"/>
              <a:t>ضيوفه</a:t>
            </a:r>
            <a:endParaRPr lang="ar-SA" dirty="0"/>
          </a:p>
        </p:txBody>
      </p:sp>
      <p:sp>
        <p:nvSpPr>
          <p:cNvPr id="9" name="شكل بيضاوي 8"/>
          <p:cNvSpPr/>
          <p:nvPr/>
        </p:nvSpPr>
        <p:spPr>
          <a:xfrm>
            <a:off x="5786446" y="4143380"/>
            <a:ext cx="2071702" cy="500066"/>
          </a:xfrm>
          <a:prstGeom prst="ellipse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dirty="0" smtClean="0"/>
              <a:t>الكوفي</a:t>
            </a:r>
            <a:endParaRPr lang="ar-SA" dirty="0"/>
          </a:p>
        </p:txBody>
      </p:sp>
      <p:sp>
        <p:nvSpPr>
          <p:cNvPr id="10" name="شكل بيضاوي 9"/>
          <p:cNvSpPr/>
          <p:nvPr/>
        </p:nvSpPr>
        <p:spPr>
          <a:xfrm>
            <a:off x="3428992" y="4214818"/>
            <a:ext cx="2071702" cy="500066"/>
          </a:xfrm>
          <a:prstGeom prst="ellipse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dirty="0" smtClean="0"/>
              <a:t>عبقري</a:t>
            </a:r>
            <a:endParaRPr lang="ar-SA" dirty="0"/>
          </a:p>
        </p:txBody>
      </p:sp>
      <p:sp>
        <p:nvSpPr>
          <p:cNvPr id="11" name="شكل بيضاوي 10"/>
          <p:cNvSpPr/>
          <p:nvPr/>
        </p:nvSpPr>
        <p:spPr>
          <a:xfrm>
            <a:off x="1214414" y="4286256"/>
            <a:ext cx="2071702" cy="500066"/>
          </a:xfrm>
          <a:prstGeom prst="ellipse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dirty="0" smtClean="0"/>
              <a:t>التي</a:t>
            </a:r>
            <a:endParaRPr lang="ar-SA" dirty="0"/>
          </a:p>
        </p:txBody>
      </p:sp>
      <p:sp>
        <p:nvSpPr>
          <p:cNvPr id="12" name="شكل بيضاوي 11"/>
          <p:cNvSpPr/>
          <p:nvPr/>
        </p:nvSpPr>
        <p:spPr>
          <a:xfrm>
            <a:off x="5786446" y="6072206"/>
            <a:ext cx="2071702" cy="500066"/>
          </a:xfrm>
          <a:prstGeom prst="ellipse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dirty="0" smtClean="0"/>
              <a:t>إلى</a:t>
            </a:r>
            <a:endParaRPr lang="ar-SA" dirty="0"/>
          </a:p>
        </p:txBody>
      </p:sp>
      <p:sp>
        <p:nvSpPr>
          <p:cNvPr id="13" name="شكل بيضاوي 12"/>
          <p:cNvSpPr/>
          <p:nvPr/>
        </p:nvSpPr>
        <p:spPr>
          <a:xfrm>
            <a:off x="3428992" y="6143644"/>
            <a:ext cx="2071702" cy="500066"/>
          </a:xfrm>
          <a:prstGeom prst="ellipse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dirty="0" smtClean="0"/>
              <a:t>على</a:t>
            </a:r>
            <a:endParaRPr lang="ar-SA" dirty="0"/>
          </a:p>
        </p:txBody>
      </p:sp>
      <p:sp>
        <p:nvSpPr>
          <p:cNvPr id="14" name="شكل بيضاوي 13"/>
          <p:cNvSpPr/>
          <p:nvPr/>
        </p:nvSpPr>
        <p:spPr>
          <a:xfrm>
            <a:off x="1214414" y="6215082"/>
            <a:ext cx="2071702" cy="500066"/>
          </a:xfrm>
          <a:prstGeom prst="ellipse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dirty="0" err="1" smtClean="0"/>
              <a:t>اخرى</a:t>
            </a:r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1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1878013" y="0"/>
            <a:ext cx="5387975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25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1058863" y="0"/>
            <a:ext cx="7024687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29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857250" y="0"/>
            <a:ext cx="7427913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شكل بيضاوي 2"/>
          <p:cNvSpPr/>
          <p:nvPr/>
        </p:nvSpPr>
        <p:spPr>
          <a:xfrm>
            <a:off x="500034" y="3071810"/>
            <a:ext cx="2286016" cy="642942"/>
          </a:xfrm>
          <a:prstGeom prst="ellipse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800" dirty="0" smtClean="0">
                <a:solidFill>
                  <a:srgbClr val="FF0000"/>
                </a:solidFill>
              </a:rPr>
              <a:t>تستفيد منه</a:t>
            </a:r>
            <a:endParaRPr lang="ar-SA" sz="2800" dirty="0">
              <a:solidFill>
                <a:srgbClr val="FF0000"/>
              </a:solidFill>
            </a:endParaRPr>
          </a:p>
        </p:txBody>
      </p:sp>
      <p:sp>
        <p:nvSpPr>
          <p:cNvPr id="4" name="شكل بيضاوي 3"/>
          <p:cNvSpPr/>
          <p:nvPr/>
        </p:nvSpPr>
        <p:spPr>
          <a:xfrm>
            <a:off x="2428860" y="4429132"/>
            <a:ext cx="857256" cy="642942"/>
          </a:xfrm>
          <a:prstGeom prst="ellipse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1600" b="1" dirty="0" smtClean="0">
                <a:solidFill>
                  <a:srgbClr val="FF0000"/>
                </a:solidFill>
              </a:rPr>
              <a:t>أستاذه</a:t>
            </a:r>
            <a:endParaRPr lang="ar-SA" sz="1200" b="1" dirty="0">
              <a:solidFill>
                <a:srgbClr val="FF0000"/>
              </a:solidFill>
            </a:endParaRPr>
          </a:p>
        </p:txBody>
      </p:sp>
      <p:sp>
        <p:nvSpPr>
          <p:cNvPr id="5" name="شكل بيضاوي 4"/>
          <p:cNvSpPr/>
          <p:nvPr/>
        </p:nvSpPr>
        <p:spPr>
          <a:xfrm>
            <a:off x="285720" y="5715016"/>
            <a:ext cx="3357586" cy="642942"/>
          </a:xfrm>
          <a:prstGeom prst="ellipse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400" b="1" dirty="0" smtClean="0">
                <a:solidFill>
                  <a:srgbClr val="FF0000"/>
                </a:solidFill>
              </a:rPr>
              <a:t>جابر يتوقف عن إلقاء الكتاب</a:t>
            </a:r>
            <a:endParaRPr lang="ar-SA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28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1531938" y="0"/>
            <a:ext cx="6078537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32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1463675"/>
            <a:ext cx="9144000" cy="39306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33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874713"/>
            <a:ext cx="9144000" cy="5106987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مربع نص 3"/>
          <p:cNvSpPr txBox="1"/>
          <p:nvPr/>
        </p:nvSpPr>
        <p:spPr>
          <a:xfrm>
            <a:off x="1928794" y="2816538"/>
            <a:ext cx="607223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200" dirty="0" smtClean="0">
                <a:solidFill>
                  <a:srgbClr val="FF0000"/>
                </a:solidFill>
              </a:rPr>
              <a:t>جابر بن حيان اخترع الورق المقاوم النار</a:t>
            </a:r>
            <a:endParaRPr lang="ar-SA" sz="3200" dirty="0">
              <a:solidFill>
                <a:srgbClr val="FF0000"/>
              </a:solidFill>
            </a:endParaRPr>
          </a:p>
        </p:txBody>
      </p:sp>
      <p:sp>
        <p:nvSpPr>
          <p:cNvPr id="5" name="مربع نص 4"/>
          <p:cNvSpPr txBox="1"/>
          <p:nvPr/>
        </p:nvSpPr>
        <p:spPr>
          <a:xfrm>
            <a:off x="1928794" y="4929198"/>
            <a:ext cx="6286544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200" dirty="0" smtClean="0">
                <a:solidFill>
                  <a:srgbClr val="FF0000"/>
                </a:solidFill>
              </a:rPr>
              <a:t>جابر بن حيان أبو </a:t>
            </a:r>
            <a:r>
              <a:rPr lang="ar-SA" sz="3200" dirty="0" err="1" smtClean="0">
                <a:solidFill>
                  <a:srgbClr val="FF0000"/>
                </a:solidFill>
              </a:rPr>
              <a:t>عبدالله</a:t>
            </a:r>
            <a:r>
              <a:rPr lang="ar-SA" sz="3200" dirty="0" smtClean="0">
                <a:solidFill>
                  <a:srgbClr val="FF0000"/>
                </a:solidFill>
              </a:rPr>
              <a:t> من علماء الكيمياء</a:t>
            </a:r>
            <a:endParaRPr lang="ar-SA" sz="3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34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1033463"/>
            <a:ext cx="9144000" cy="4791075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مربع نص 2"/>
          <p:cNvSpPr txBox="1"/>
          <p:nvPr/>
        </p:nvSpPr>
        <p:spPr>
          <a:xfrm>
            <a:off x="1928794" y="2854107"/>
            <a:ext cx="5643602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600" b="1" dirty="0" smtClean="0">
                <a:solidFill>
                  <a:srgbClr val="FF0000"/>
                </a:solidFill>
              </a:rPr>
              <a:t>يقدر ماهر علماء المسلمين</a:t>
            </a:r>
            <a:endParaRPr lang="ar-SA" sz="3600" b="1" dirty="0">
              <a:solidFill>
                <a:srgbClr val="FF0000"/>
              </a:solidFill>
            </a:endParaRPr>
          </a:p>
        </p:txBody>
      </p:sp>
      <p:sp>
        <p:nvSpPr>
          <p:cNvPr id="4" name="مربع نص 3"/>
          <p:cNvSpPr txBox="1"/>
          <p:nvPr/>
        </p:nvSpPr>
        <p:spPr>
          <a:xfrm>
            <a:off x="1071538" y="4760073"/>
            <a:ext cx="6457042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600" b="1" dirty="0" smtClean="0">
                <a:solidFill>
                  <a:srgbClr val="FF0000"/>
                </a:solidFill>
              </a:rPr>
              <a:t>تفتخر سلمى باختراعات العلماء المسلمين</a:t>
            </a:r>
            <a:endParaRPr lang="ar-SA" sz="3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30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1381125" y="0"/>
            <a:ext cx="6380163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36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1198563"/>
            <a:ext cx="9144000" cy="44592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37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2633663"/>
            <a:ext cx="9144000" cy="15906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38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330200"/>
            <a:ext cx="9144000" cy="65278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شكل بيضاوي 2"/>
          <p:cNvSpPr/>
          <p:nvPr/>
        </p:nvSpPr>
        <p:spPr>
          <a:xfrm>
            <a:off x="3571868" y="1928802"/>
            <a:ext cx="2214578" cy="571504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400" dirty="0" smtClean="0"/>
              <a:t>جابر بن حيان</a:t>
            </a:r>
            <a:endParaRPr lang="ar-SA" sz="2400" dirty="0"/>
          </a:p>
        </p:txBody>
      </p:sp>
      <p:sp>
        <p:nvSpPr>
          <p:cNvPr id="4" name="شكل بيضاوي 3"/>
          <p:cNvSpPr/>
          <p:nvPr/>
        </p:nvSpPr>
        <p:spPr>
          <a:xfrm>
            <a:off x="1000100" y="2928934"/>
            <a:ext cx="7929618" cy="500066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000" b="1" dirty="0" smtClean="0">
                <a:solidFill>
                  <a:schemeClr val="bg1"/>
                </a:solidFill>
              </a:rPr>
              <a:t>طورت علم الكيمياء وأفادت الناس</a:t>
            </a:r>
            <a:endParaRPr lang="ar-SA" sz="2000" b="1" dirty="0">
              <a:solidFill>
                <a:schemeClr val="bg1"/>
              </a:solidFill>
            </a:endParaRPr>
          </a:p>
        </p:txBody>
      </p:sp>
      <p:sp>
        <p:nvSpPr>
          <p:cNvPr id="5" name="شكل بيضاوي 4"/>
          <p:cNvSpPr/>
          <p:nvPr/>
        </p:nvSpPr>
        <p:spPr>
          <a:xfrm>
            <a:off x="4857752" y="3643314"/>
            <a:ext cx="1428760" cy="500066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400" dirty="0" smtClean="0"/>
              <a:t>الشرق</a:t>
            </a:r>
            <a:endParaRPr lang="ar-SA" sz="2400" dirty="0"/>
          </a:p>
        </p:txBody>
      </p:sp>
      <p:sp>
        <p:nvSpPr>
          <p:cNvPr id="6" name="شكل بيضاوي 5"/>
          <p:cNvSpPr/>
          <p:nvPr/>
        </p:nvSpPr>
        <p:spPr>
          <a:xfrm>
            <a:off x="2500298" y="3500438"/>
            <a:ext cx="1428760" cy="571504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400" dirty="0" smtClean="0"/>
              <a:t>الغرب</a:t>
            </a:r>
            <a:endParaRPr lang="ar-SA" sz="2400" dirty="0"/>
          </a:p>
        </p:txBody>
      </p:sp>
      <p:sp>
        <p:nvSpPr>
          <p:cNvPr id="8" name="شكل بيضاوي 7"/>
          <p:cNvSpPr/>
          <p:nvPr/>
        </p:nvSpPr>
        <p:spPr>
          <a:xfrm>
            <a:off x="2285984" y="5214950"/>
            <a:ext cx="2143140" cy="571504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400" dirty="0" smtClean="0"/>
              <a:t>..............</a:t>
            </a:r>
            <a:endParaRPr lang="ar-SA" sz="2400" dirty="0"/>
          </a:p>
        </p:txBody>
      </p:sp>
      <p:sp>
        <p:nvSpPr>
          <p:cNvPr id="9" name="شكل بيضاوي 8"/>
          <p:cNvSpPr/>
          <p:nvPr/>
        </p:nvSpPr>
        <p:spPr>
          <a:xfrm>
            <a:off x="2357422" y="5786454"/>
            <a:ext cx="2143140" cy="571504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400" dirty="0" smtClean="0"/>
              <a:t>../../1434ه</a:t>
            </a:r>
            <a:endParaRPr lang="ar-SA" sz="2400" dirty="0"/>
          </a:p>
        </p:txBody>
      </p:sp>
      <p:sp>
        <p:nvSpPr>
          <p:cNvPr id="10" name="مستطيل 9"/>
          <p:cNvSpPr/>
          <p:nvPr/>
        </p:nvSpPr>
        <p:spPr>
          <a:xfrm>
            <a:off x="142844" y="4071942"/>
            <a:ext cx="4429156" cy="642942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r>
              <a:rPr lang="ar-SA" sz="2000" dirty="0" smtClean="0"/>
              <a:t>عبقري من عباقرة العرب والمسلمين الذين نبغوا في علم لم يشتهر فيه احد قبلك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2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1836738"/>
            <a:ext cx="9144000" cy="318293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10321" y="571480"/>
            <a:ext cx="6047761" cy="52983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39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2398713"/>
            <a:ext cx="9144000" cy="20605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2.5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1481138" y="0"/>
            <a:ext cx="6180137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3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1530350"/>
            <a:ext cx="9144000" cy="37973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4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127000"/>
            <a:ext cx="9144000" cy="6604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5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1076325" y="0"/>
            <a:ext cx="6989763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6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1574800"/>
            <a:ext cx="9144000" cy="370681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89</TotalTime>
  <Words>93</Words>
  <Application>Microsoft Office PowerPoint</Application>
  <PresentationFormat>عرض على الشاشة (3:4)‏</PresentationFormat>
  <Paragraphs>34</Paragraphs>
  <Slides>41</Slides>
  <Notes>0</Notes>
  <HiddenSlides>0</HiddenSlides>
  <MMClips>0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41</vt:i4>
      </vt:variant>
    </vt:vector>
  </HeadingPairs>
  <TitlesOfParts>
    <vt:vector size="42" baseType="lpstr">
      <vt:lpstr>سمة Office</vt:lpstr>
      <vt:lpstr>الشريحة 1</vt:lpstr>
      <vt:lpstr>الشريحة 2</vt:lpstr>
      <vt:lpstr>الشريحة 3</vt:lpstr>
      <vt:lpstr>الشريحة 4</vt:lpstr>
      <vt:lpstr>الشريحة 5</vt:lpstr>
      <vt:lpstr>الشريحة 6</vt:lpstr>
      <vt:lpstr>الشريحة 7</vt:lpstr>
      <vt:lpstr>الشريحة 8</vt:lpstr>
      <vt:lpstr>الشريحة 9</vt:lpstr>
      <vt:lpstr>الشريحة 10</vt:lpstr>
      <vt:lpstr>الشريحة 11</vt:lpstr>
      <vt:lpstr>الشريحة 12</vt:lpstr>
      <vt:lpstr>الشريحة 13</vt:lpstr>
      <vt:lpstr>الشريحة 14</vt:lpstr>
      <vt:lpstr>الشريحة 15</vt:lpstr>
      <vt:lpstr>الشريحة 16</vt:lpstr>
      <vt:lpstr>الشريحة 17</vt:lpstr>
      <vt:lpstr>الشريحة 18</vt:lpstr>
      <vt:lpstr>الشريحة 19</vt:lpstr>
      <vt:lpstr>الشريحة 20</vt:lpstr>
      <vt:lpstr>الشريحة 21</vt:lpstr>
      <vt:lpstr>الشريحة 22</vt:lpstr>
      <vt:lpstr>الشريحة 23</vt:lpstr>
      <vt:lpstr>الشريحة 24</vt:lpstr>
      <vt:lpstr>الشريحة 25</vt:lpstr>
      <vt:lpstr>الشريحة 26</vt:lpstr>
      <vt:lpstr>الشريحة 27</vt:lpstr>
      <vt:lpstr>الشريحة 28</vt:lpstr>
      <vt:lpstr>الشريحة 29</vt:lpstr>
      <vt:lpstr>الشريحة 30</vt:lpstr>
      <vt:lpstr>الشريحة 31</vt:lpstr>
      <vt:lpstr>الشريحة 32</vt:lpstr>
      <vt:lpstr>الشريحة 33</vt:lpstr>
      <vt:lpstr>الشريحة 34</vt:lpstr>
      <vt:lpstr>الشريحة 35</vt:lpstr>
      <vt:lpstr>الشريحة 36</vt:lpstr>
      <vt:lpstr>الشريحة 37</vt:lpstr>
      <vt:lpstr>الشريحة 38</vt:lpstr>
      <vt:lpstr>الشريحة 39</vt:lpstr>
      <vt:lpstr>الشريحة 40</vt:lpstr>
      <vt:lpstr>الشريحة 41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الشريحة 1</dc:title>
  <dc:creator>user1</dc:creator>
  <cp:lastModifiedBy>user1</cp:lastModifiedBy>
  <cp:revision>16</cp:revision>
  <dcterms:created xsi:type="dcterms:W3CDTF">2013-01-15T21:50:33Z</dcterms:created>
  <dcterms:modified xsi:type="dcterms:W3CDTF">2013-01-21T14:24:11Z</dcterms:modified>
</cp:coreProperties>
</file>