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1"/>
  </p:notesMasterIdLst>
  <p:sldIdLst>
    <p:sldId id="257" r:id="rId2"/>
    <p:sldId id="286" r:id="rId3"/>
    <p:sldId id="287" r:id="rId4"/>
    <p:sldId id="288" r:id="rId5"/>
    <p:sldId id="289" r:id="rId6"/>
    <p:sldId id="334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32" r:id="rId19"/>
    <p:sldId id="301" r:id="rId20"/>
    <p:sldId id="302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35" r:id="rId42"/>
    <p:sldId id="324" r:id="rId43"/>
    <p:sldId id="325" r:id="rId44"/>
    <p:sldId id="326" r:id="rId45"/>
    <p:sldId id="327" r:id="rId46"/>
    <p:sldId id="328" r:id="rId47"/>
    <p:sldId id="329" r:id="rId48"/>
    <p:sldId id="330" r:id="rId49"/>
    <p:sldId id="333" r:id="rId50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6" d="100"/>
          <a:sy n="76" d="100"/>
        </p:scale>
        <p:origin x="-60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31425B3-B32E-4C74-9D1E-35F222D0BBD6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FC40126-21B0-4D02-86E4-A58ECAA357A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6BC12-04D4-44DD-916A-8E5A402D665C}" type="datetimeFigureOut">
              <a:rPr lang="ar-SA" smtClean="0"/>
              <a:pPr/>
              <a:t>08/03/34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تجرب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65200" y="0"/>
            <a:ext cx="72120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62175"/>
            <a:ext cx="9144000" cy="2532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65363"/>
            <a:ext cx="9144000" cy="232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58825" y="0"/>
            <a:ext cx="76263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92150"/>
            <a:ext cx="9144000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7858148" y="4286256"/>
            <a:ext cx="714380" cy="714380"/>
          </a:xfrm>
          <a:prstGeom prst="ellipse">
            <a:avLst/>
          </a:prstGeom>
          <a:noFill/>
          <a:ln w="76200">
            <a:solidFill>
              <a:srgbClr val="D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22400" y="0"/>
            <a:ext cx="62976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3025"/>
            <a:ext cx="9144000" cy="67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7929586" y="1428736"/>
            <a:ext cx="714380" cy="714380"/>
          </a:xfrm>
          <a:prstGeom prst="ellipse">
            <a:avLst/>
          </a:prstGeom>
          <a:noFill/>
          <a:ln w="76200">
            <a:solidFill>
              <a:srgbClr val="D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8001024" y="5929330"/>
            <a:ext cx="714380" cy="714380"/>
          </a:xfrm>
          <a:prstGeom prst="ellipse">
            <a:avLst/>
          </a:prstGeom>
          <a:noFill/>
          <a:ln w="76200">
            <a:solidFill>
              <a:srgbClr val="D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98538"/>
            <a:ext cx="9144000" cy="486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/>
          <a:stretch>
            <a:fillRect/>
          </a:stretch>
        </p:blipFill>
        <p:spPr bwMode="auto">
          <a:xfrm>
            <a:off x="1714480" y="2428868"/>
            <a:ext cx="5000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biLevel thresh="50000"/>
          </a:blip>
          <a:srcRect/>
          <a:stretch>
            <a:fillRect/>
          </a:stretch>
        </p:blipFill>
        <p:spPr bwMode="auto">
          <a:xfrm>
            <a:off x="1785918" y="2928934"/>
            <a:ext cx="428628" cy="49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biLevel thresh="50000"/>
          </a:blip>
          <a:srcRect/>
          <a:stretch>
            <a:fillRect/>
          </a:stretch>
        </p:blipFill>
        <p:spPr bwMode="auto">
          <a:xfrm>
            <a:off x="1785918" y="3500438"/>
            <a:ext cx="428628" cy="49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/>
          <a:stretch>
            <a:fillRect/>
          </a:stretch>
        </p:blipFill>
        <p:spPr bwMode="auto">
          <a:xfrm>
            <a:off x="1785918" y="4143380"/>
            <a:ext cx="500066" cy="40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biLevel thresh="50000"/>
          </a:blip>
          <a:srcRect/>
          <a:stretch>
            <a:fillRect/>
          </a:stretch>
        </p:blipFill>
        <p:spPr bwMode="auto">
          <a:xfrm>
            <a:off x="1785918" y="4714884"/>
            <a:ext cx="428628" cy="49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60475" y="0"/>
            <a:ext cx="66214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0238"/>
            <a:ext cx="9144000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44600" y="0"/>
            <a:ext cx="66532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532063"/>
            <a:ext cx="9144000" cy="179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30225"/>
            <a:ext cx="9144000" cy="57975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10800000">
            <a:off x="3214678" y="5286388"/>
            <a:ext cx="1857388" cy="50006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5400000">
            <a:off x="2893207" y="2250273"/>
            <a:ext cx="2571768" cy="1785950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 flipV="1">
            <a:off x="3357554" y="2857496"/>
            <a:ext cx="1714512" cy="642942"/>
          </a:xfrm>
          <a:prstGeom prst="straightConnector1">
            <a:avLst/>
          </a:prstGeom>
          <a:ln w="76200">
            <a:solidFill>
              <a:srgbClr val="DA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3214678" y="2500306"/>
            <a:ext cx="1928826" cy="142876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6200000" flipV="1">
            <a:off x="2607455" y="2393149"/>
            <a:ext cx="3214710" cy="1857388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57375"/>
            <a:ext cx="9144000" cy="31432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1097396" y="3071810"/>
            <a:ext cx="109196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معروفاً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214414" y="4071942"/>
            <a:ext cx="94448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عربيٌ</a:t>
            </a:r>
            <a:endParaRPr lang="ar-SA" sz="3200" b="1" dirty="0">
              <a:solidFill>
                <a:srgbClr val="DA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23988" y="0"/>
            <a:ext cx="62944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81213"/>
            <a:ext cx="9144000" cy="269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63800"/>
            <a:ext cx="9144000" cy="1928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50925"/>
            <a:ext cx="9144000" cy="475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30388"/>
            <a:ext cx="9144000" cy="319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41525"/>
            <a:ext cx="9144000" cy="277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11188"/>
            <a:ext cx="9144000" cy="563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57388"/>
            <a:ext cx="9144000" cy="2941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81225"/>
            <a:ext cx="9144000" cy="249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25500" y="0"/>
            <a:ext cx="7493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6426882" y="928670"/>
            <a:ext cx="1023037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الثقافة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872957" y="928670"/>
            <a:ext cx="114807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الملاحة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501771" y="928670"/>
            <a:ext cx="109036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العربية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520552" y="2487035"/>
            <a:ext cx="857927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أصله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71934" y="2500306"/>
            <a:ext cx="83869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والده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773584" y="2500306"/>
            <a:ext cx="889988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حياته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429388" y="4071942"/>
            <a:ext cx="934872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عربي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000496" y="4143380"/>
            <a:ext cx="1074333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الهندي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571604" y="4143380"/>
            <a:ext cx="85151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صبي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500826" y="5715016"/>
            <a:ext cx="854721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قضى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289735" y="5715016"/>
            <a:ext cx="731290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على</a:t>
            </a:r>
            <a:endParaRPr lang="ar-SA" sz="3200" b="1" dirty="0">
              <a:solidFill>
                <a:srgbClr val="DA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714480" y="5715016"/>
            <a:ext cx="894797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DA0000"/>
                </a:solidFill>
              </a:rPr>
              <a:t>إحدى</a:t>
            </a:r>
            <a:endParaRPr lang="ar-SA" sz="3200" b="1" dirty="0">
              <a:solidFill>
                <a:srgbClr val="DA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38150"/>
            <a:ext cx="9144000" cy="598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35163"/>
            <a:ext cx="9144000" cy="298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68550"/>
            <a:ext cx="9144000" cy="2119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7000" y="0"/>
            <a:ext cx="8888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1714480" y="2928934"/>
            <a:ext cx="5182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يستفيد منه في رحلاته</a:t>
            </a:r>
            <a:endParaRPr lang="ar-SA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928794" y="5072074"/>
            <a:ext cx="48365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يستفيد </a:t>
            </a:r>
            <a:r>
              <a:rPr lang="ar-SA" sz="4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منها في رحلاته </a:t>
            </a:r>
            <a:endParaRPr lang="ar-SA" sz="48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90563" y="0"/>
            <a:ext cx="77628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17725"/>
            <a:ext cx="9144000" cy="2620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41463"/>
            <a:ext cx="9144000" cy="377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61975" y="0"/>
            <a:ext cx="80200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28713" y="0"/>
            <a:ext cx="68849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2786050" y="4929198"/>
            <a:ext cx="157163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أحمد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786050" y="5500702"/>
            <a:ext cx="157163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أمل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786050" y="6072206"/>
            <a:ext cx="157163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مكة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5863" y="1928802"/>
            <a:ext cx="78577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71463" y="0"/>
            <a:ext cx="86010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97063"/>
            <a:ext cx="9144000" cy="306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44713"/>
            <a:ext cx="9144000" cy="256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89188"/>
            <a:ext cx="9144000" cy="2078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04963"/>
            <a:ext cx="9144000" cy="364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03338"/>
            <a:ext cx="9144000" cy="42513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285720" y="3286124"/>
            <a:ext cx="850112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كان بن ماجد محبًا </a:t>
            </a:r>
            <a:r>
              <a:rPr lang="ar-SA" sz="3600" b="1" dirty="0" smtClean="0">
                <a:solidFill>
                  <a:srgbClr val="FF0000"/>
                </a:solidFill>
              </a:rPr>
              <a:t>للقراءة,ركب </a:t>
            </a:r>
            <a:r>
              <a:rPr lang="ar-SA" sz="3600" b="1" dirty="0" smtClean="0">
                <a:solidFill>
                  <a:srgbClr val="FF0000"/>
                </a:solidFill>
              </a:rPr>
              <a:t>البحر </a:t>
            </a:r>
            <a:r>
              <a:rPr lang="ar-SA" sz="3600" b="1" dirty="0" err="1" smtClean="0">
                <a:solidFill>
                  <a:srgbClr val="FF0000"/>
                </a:solidFill>
              </a:rPr>
              <a:t>و</a:t>
            </a:r>
            <a:r>
              <a:rPr lang="ar-SA" sz="3600" b="1" dirty="0" smtClean="0">
                <a:solidFill>
                  <a:srgbClr val="FF0000"/>
                </a:solidFill>
              </a:rPr>
              <a:t> هو صبي, قرأ المؤلفات, </a:t>
            </a:r>
            <a:r>
              <a:rPr lang="ar-SA" sz="3600" b="1" dirty="0" err="1" smtClean="0">
                <a:solidFill>
                  <a:srgbClr val="FF0000"/>
                </a:solidFill>
              </a:rPr>
              <a:t>و</a:t>
            </a:r>
            <a:r>
              <a:rPr lang="ar-SA" sz="3600" b="1" dirty="0" smtClean="0">
                <a:solidFill>
                  <a:srgbClr val="FF0000"/>
                </a:solidFill>
              </a:rPr>
              <a:t> طبق العلم في حياته؛فكان ملاحًا على </a:t>
            </a:r>
            <a:r>
              <a:rPr lang="ar-SA" sz="3600" b="1" dirty="0" smtClean="0">
                <a:solidFill>
                  <a:srgbClr val="FF0000"/>
                </a:solidFill>
              </a:rPr>
              <a:t>درجة كبيرة </a:t>
            </a:r>
            <a:r>
              <a:rPr lang="ar-SA" sz="3600" b="1" dirty="0" smtClean="0">
                <a:solidFill>
                  <a:srgbClr val="FF0000"/>
                </a:solidFill>
              </a:rPr>
              <a:t>من الثقافة.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962275"/>
            <a:ext cx="9144000" cy="93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تجرب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19238"/>
            <a:ext cx="9144000" cy="381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9294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41338"/>
            <a:ext cx="9144000" cy="577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09713"/>
            <a:ext cx="9144000" cy="383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97063"/>
            <a:ext cx="9144000" cy="306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50</Words>
  <Application>Microsoft Office PowerPoint</Application>
  <PresentationFormat>عرض على الشاشة (3:4)‏</PresentationFormat>
  <Paragraphs>20</Paragraphs>
  <Slides>49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49</vt:i4>
      </vt:variant>
    </vt:vector>
  </HeadingPairs>
  <TitlesOfParts>
    <vt:vector size="5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11</cp:revision>
  <dcterms:created xsi:type="dcterms:W3CDTF">2013-01-12T14:18:54Z</dcterms:created>
  <dcterms:modified xsi:type="dcterms:W3CDTF">2013-01-18T22:04:08Z</dcterms:modified>
</cp:coreProperties>
</file>