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331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333" r:id="rId32"/>
  </p:sldIdLst>
  <p:sldSz cx="9144000" cy="6858000" type="screen4x3"/>
  <p:notesSz cx="6858000" cy="9144000"/>
  <p:photoAlbum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8" d="100"/>
          <a:sy n="78" d="100"/>
        </p:scale>
        <p:origin x="-528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6BC12-04D4-44DD-916A-8E5A402D665C}" type="datetimeFigureOut">
              <a:rPr lang="ar-SA" smtClean="0"/>
              <a:pPr/>
              <a:t>06/03/34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3ABBA8-B92C-4128-AC6F-5FD926E629FA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تجرب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719263" y="0"/>
            <a:ext cx="570547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4857752" y="1214422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الرحى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071670" y="1214422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خلاط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857752" y="2143116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فانوس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071670" y="2143116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مصباح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4857752" y="3071810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آلة طباعة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2071670" y="3071810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حاسوب 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4857752" y="4042758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rgbClr val="FF0000"/>
                </a:solidFill>
              </a:rPr>
              <a:t>ماكينة خياطة يدوية</a:t>
            </a:r>
            <a:endParaRPr lang="ar-SA" sz="2400" b="1" dirty="0">
              <a:solidFill>
                <a:srgbClr val="FF0000"/>
              </a:solidFill>
            </a:endParaRPr>
          </a:p>
        </p:txBody>
      </p:sp>
      <p:sp>
        <p:nvSpPr>
          <p:cNvPr id="10" name="مستطيل مستدير الزوايا 9"/>
          <p:cNvSpPr/>
          <p:nvPr/>
        </p:nvSpPr>
        <p:spPr>
          <a:xfrm>
            <a:off x="2071670" y="4033030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</a:rPr>
              <a:t>ماكينة خياطة كهربائية</a:t>
            </a:r>
            <a:endParaRPr lang="ar-SA" sz="2000" b="1" dirty="0">
              <a:solidFill>
                <a:srgbClr val="FF0000"/>
              </a:solidFill>
            </a:endParaRPr>
          </a:p>
        </p:txBody>
      </p:sp>
      <p:sp>
        <p:nvSpPr>
          <p:cNvPr id="11" name="مستطيل مستدير الزوايا 10"/>
          <p:cNvSpPr/>
          <p:nvPr/>
        </p:nvSpPr>
        <p:spPr>
          <a:xfrm>
            <a:off x="4857752" y="4900014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مروحة يدوية</a:t>
            </a:r>
            <a:endParaRPr lang="ar-SA" sz="3600" b="1" dirty="0">
              <a:solidFill>
                <a:srgbClr val="FF0000"/>
              </a:solidFill>
            </a:endParaRPr>
          </a:p>
        </p:txBody>
      </p:sp>
      <p:sp>
        <p:nvSpPr>
          <p:cNvPr id="12" name="مستطيل مستدير الزوايا 11"/>
          <p:cNvSpPr/>
          <p:nvPr/>
        </p:nvSpPr>
        <p:spPr>
          <a:xfrm>
            <a:off x="2094468" y="4900014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مروحة كهربائية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3" name="مستطيل مستدير الزوايا 12"/>
          <p:cNvSpPr/>
          <p:nvPr/>
        </p:nvSpPr>
        <p:spPr>
          <a:xfrm>
            <a:off x="4854410" y="5877348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800" b="1" dirty="0" smtClean="0">
                <a:solidFill>
                  <a:srgbClr val="FF0000"/>
                </a:solidFill>
              </a:rPr>
              <a:t>مسجل اسطوانة</a:t>
            </a:r>
            <a:endParaRPr lang="ar-SA" sz="2800" b="1" dirty="0">
              <a:solidFill>
                <a:srgbClr val="FF0000"/>
              </a:solidFill>
            </a:endParaRPr>
          </a:p>
        </p:txBody>
      </p:sp>
      <p:sp>
        <p:nvSpPr>
          <p:cNvPr id="14" name="مستطيل مستدير الزوايا 13"/>
          <p:cNvSpPr/>
          <p:nvPr/>
        </p:nvSpPr>
        <p:spPr>
          <a:xfrm>
            <a:off x="2100854" y="5867620"/>
            <a:ext cx="2214578" cy="7143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rgbClr val="FF0000"/>
                </a:solidFill>
              </a:rPr>
              <a:t>مسجل رقمي</a:t>
            </a:r>
            <a:endParaRPr lang="ar-SA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708275"/>
            <a:ext cx="9144000" cy="144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31925" y="0"/>
            <a:ext cx="6280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74963"/>
            <a:ext cx="9144000" cy="1106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12813"/>
            <a:ext cx="9144000" cy="50323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ربع نص 2"/>
          <p:cNvSpPr txBox="1"/>
          <p:nvPr/>
        </p:nvSpPr>
        <p:spPr>
          <a:xfrm>
            <a:off x="4714876" y="5286388"/>
            <a:ext cx="25717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</a:rPr>
              <a:t>للتنظيف  والتغليف</a:t>
            </a:r>
            <a:endParaRPr lang="ar-SA" sz="2400" dirty="0">
              <a:solidFill>
                <a:srgbClr val="FF0000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1000100" y="5143512"/>
            <a:ext cx="2428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dirty="0" smtClean="0">
                <a:solidFill>
                  <a:srgbClr val="FF0000"/>
                </a:solidFill>
              </a:rPr>
              <a:t>لنقل الماء والزينة </a:t>
            </a:r>
            <a:endParaRPr lang="ar-SA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46388"/>
            <a:ext cx="9144000" cy="1163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52450"/>
            <a:ext cx="9144000" cy="5753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17650" y="0"/>
            <a:ext cx="61071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209800"/>
            <a:ext cx="9144000" cy="2438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59038"/>
            <a:ext cx="9144000" cy="193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73200" y="0"/>
            <a:ext cx="61976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747838" y="0"/>
            <a:ext cx="56467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5900" y="0"/>
            <a:ext cx="87122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189038" y="0"/>
            <a:ext cx="67659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22238" y="0"/>
            <a:ext cx="88995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09775"/>
            <a:ext cx="9144000" cy="2838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مستقيم 3"/>
          <p:cNvCxnSpPr/>
          <p:nvPr/>
        </p:nvCxnSpPr>
        <p:spPr>
          <a:xfrm>
            <a:off x="7143768" y="4000504"/>
            <a:ext cx="128588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>
            <a:off x="4714876" y="4714884"/>
            <a:ext cx="1285884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>
            <a:off x="1000100" y="4786322"/>
            <a:ext cx="2214578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55675"/>
            <a:ext cx="9144000" cy="4945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1928802"/>
            <a:ext cx="714380" cy="83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3929066"/>
            <a:ext cx="714380" cy="83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2857496"/>
            <a:ext cx="571504" cy="56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3429000"/>
            <a:ext cx="571504" cy="56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86776" y="4786322"/>
            <a:ext cx="571504" cy="56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81025" y="0"/>
            <a:ext cx="79819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24063"/>
            <a:ext cx="9144000" cy="2809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89138"/>
            <a:ext cx="9144000" cy="28781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93913"/>
            <a:ext cx="9144000" cy="26685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628650"/>
            <a:ext cx="9144000" cy="5600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570038" y="0"/>
            <a:ext cx="60023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 descr="تجربة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839913" y="0"/>
            <a:ext cx="54625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60513" y="0"/>
            <a:ext cx="60213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92325"/>
            <a:ext cx="9144000" cy="2673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436813"/>
            <a:ext cx="9144000" cy="19827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749300" y="0"/>
            <a:ext cx="76454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58813" y="0"/>
            <a:ext cx="78263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26</Words>
  <Application>Microsoft Office PowerPoint</Application>
  <PresentationFormat>عرض على الشاشة (3:4)‏</PresentationFormat>
  <Paragraphs>14</Paragraphs>
  <Slides>31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31</vt:i4>
      </vt:variant>
    </vt:vector>
  </HeadingPairs>
  <TitlesOfParts>
    <vt:vector size="3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7</cp:revision>
  <dcterms:created xsi:type="dcterms:W3CDTF">2013-01-12T14:18:54Z</dcterms:created>
  <dcterms:modified xsi:type="dcterms:W3CDTF">2013-01-17T08:54:08Z</dcterms:modified>
</cp:coreProperties>
</file>