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301" r:id="rId3"/>
    <p:sldId id="302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1" d="100"/>
          <a:sy n="61" d="100"/>
        </p:scale>
        <p:origin x="-547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3FC40-0BAB-41E2-9146-76D44403D0BE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6EA4C-C9AB-4729-BEB4-89B09AF388E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3FC40-0BAB-41E2-9146-76D44403D0BE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6EA4C-C9AB-4729-BEB4-89B09AF388E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3FC40-0BAB-41E2-9146-76D44403D0BE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6EA4C-C9AB-4729-BEB4-89B09AF388E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3FC40-0BAB-41E2-9146-76D44403D0BE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6EA4C-C9AB-4729-BEB4-89B09AF388E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3FC40-0BAB-41E2-9146-76D44403D0BE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6EA4C-C9AB-4729-BEB4-89B09AF388E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3FC40-0BAB-41E2-9146-76D44403D0BE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6EA4C-C9AB-4729-BEB4-89B09AF388E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3FC40-0BAB-41E2-9146-76D44403D0BE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6EA4C-C9AB-4729-BEB4-89B09AF388E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3FC40-0BAB-41E2-9146-76D44403D0BE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6EA4C-C9AB-4729-BEB4-89B09AF388E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3FC40-0BAB-41E2-9146-76D44403D0BE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6EA4C-C9AB-4729-BEB4-89B09AF388E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3FC40-0BAB-41E2-9146-76D44403D0BE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6EA4C-C9AB-4729-BEB4-89B09AF388E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3FC40-0BAB-41E2-9146-76D44403D0BE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6EA4C-C9AB-4729-BEB4-89B09AF388E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C3FC40-0BAB-41E2-9146-76D44403D0BE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C6EA4C-C9AB-4729-BEB4-89B09AF388E0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3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344613" y="0"/>
            <a:ext cx="64547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3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182688"/>
            <a:ext cx="9144000" cy="4492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4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481138" y="0"/>
            <a:ext cx="61817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4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085975"/>
            <a:ext cx="9144000" cy="2686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4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85963"/>
            <a:ext cx="9144000" cy="2886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4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939800"/>
            <a:ext cx="9144000" cy="49768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4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516063"/>
            <a:ext cx="9144000" cy="3824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4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458913" y="0"/>
            <a:ext cx="622458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4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12725" y="0"/>
            <a:ext cx="8716963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رابط مستقيم 3"/>
          <p:cNvCxnSpPr/>
          <p:nvPr/>
        </p:nvCxnSpPr>
        <p:spPr>
          <a:xfrm>
            <a:off x="3428992" y="3214686"/>
            <a:ext cx="2286016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رابط مستقيم 7"/>
          <p:cNvCxnSpPr/>
          <p:nvPr/>
        </p:nvCxnSpPr>
        <p:spPr>
          <a:xfrm>
            <a:off x="5715008" y="2428868"/>
            <a:ext cx="135732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رابط مستقيم 9"/>
          <p:cNvCxnSpPr/>
          <p:nvPr/>
        </p:nvCxnSpPr>
        <p:spPr>
          <a:xfrm>
            <a:off x="4357686" y="3929066"/>
            <a:ext cx="135732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رابط مستقيم 10"/>
          <p:cNvCxnSpPr/>
          <p:nvPr/>
        </p:nvCxnSpPr>
        <p:spPr>
          <a:xfrm>
            <a:off x="5643570" y="4857760"/>
            <a:ext cx="135732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رابط مستقيم 11"/>
          <p:cNvCxnSpPr/>
          <p:nvPr/>
        </p:nvCxnSpPr>
        <p:spPr>
          <a:xfrm>
            <a:off x="571472" y="5715016"/>
            <a:ext cx="135732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رابط مستقيم 12"/>
          <p:cNvCxnSpPr/>
          <p:nvPr/>
        </p:nvCxnSpPr>
        <p:spPr>
          <a:xfrm>
            <a:off x="3071802" y="6500834"/>
            <a:ext cx="135732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4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719263" y="0"/>
            <a:ext cx="57054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4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225675"/>
            <a:ext cx="9144000" cy="2406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142984"/>
            <a:ext cx="834406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5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836613" y="0"/>
            <a:ext cx="7469187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رابط كسهم مستقيم 3"/>
          <p:cNvCxnSpPr/>
          <p:nvPr/>
        </p:nvCxnSpPr>
        <p:spPr>
          <a:xfrm rot="5400000">
            <a:off x="2786050" y="2285992"/>
            <a:ext cx="3286148" cy="14287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" name="رابط كسهم مستقيم 4"/>
          <p:cNvCxnSpPr/>
          <p:nvPr/>
        </p:nvCxnSpPr>
        <p:spPr>
          <a:xfrm rot="10800000" flipV="1">
            <a:off x="3714744" y="3071810"/>
            <a:ext cx="1285884" cy="642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 rot="10800000" flipV="1">
            <a:off x="3714744" y="4214818"/>
            <a:ext cx="1428760" cy="13573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rot="16200000" flipV="1">
            <a:off x="3286116" y="3214686"/>
            <a:ext cx="2214578" cy="12144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رابط كسهم مستقيم 13"/>
          <p:cNvCxnSpPr/>
          <p:nvPr/>
        </p:nvCxnSpPr>
        <p:spPr>
          <a:xfrm rot="16200000" flipV="1">
            <a:off x="2178827" y="3036091"/>
            <a:ext cx="4500594" cy="12858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5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33488" y="0"/>
            <a:ext cx="66770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5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357166"/>
            <a:ext cx="9144000" cy="619442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ستطيل مستدير الزوايا 2"/>
          <p:cNvSpPr/>
          <p:nvPr/>
        </p:nvSpPr>
        <p:spPr>
          <a:xfrm>
            <a:off x="1285852" y="1857364"/>
            <a:ext cx="1714512" cy="642942"/>
          </a:xfrm>
          <a:prstGeom prst="round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ضاق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1285852" y="3357562"/>
            <a:ext cx="1714512" cy="642942"/>
          </a:xfrm>
          <a:prstGeom prst="round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الفقر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285852" y="5214950"/>
            <a:ext cx="1714512" cy="642942"/>
          </a:xfrm>
          <a:prstGeom prst="round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الحسنة</a:t>
            </a:r>
            <a:endParaRPr lang="ar-SA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5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5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097088"/>
            <a:ext cx="9144000" cy="2663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5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368550"/>
            <a:ext cx="9144000" cy="212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5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077913"/>
            <a:ext cx="9144000" cy="4702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5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714500"/>
            <a:ext cx="9144000" cy="34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5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368425"/>
            <a:ext cx="9144000" cy="41195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5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036638" y="0"/>
            <a:ext cx="70691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3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90588"/>
            <a:ext cx="9144000" cy="5075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6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862138"/>
            <a:ext cx="9144000" cy="3132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6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214563"/>
            <a:ext cx="9144000" cy="242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6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373063"/>
            <a:ext cx="9144000" cy="61102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ستطيل مستدير الزوايا 2"/>
          <p:cNvSpPr/>
          <p:nvPr/>
        </p:nvSpPr>
        <p:spPr>
          <a:xfrm>
            <a:off x="4357686" y="928670"/>
            <a:ext cx="1714512" cy="642942"/>
          </a:xfrm>
          <a:prstGeom prst="round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النَاس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2643174" y="928670"/>
            <a:ext cx="1714512" cy="642942"/>
          </a:xfrm>
          <a:prstGeom prst="round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ضَاق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571472" y="928670"/>
            <a:ext cx="1714512" cy="642942"/>
          </a:xfrm>
          <a:prstGeom prst="round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السمَاء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3786182" y="2285992"/>
            <a:ext cx="1714512" cy="642942"/>
          </a:xfrm>
          <a:prstGeom prst="round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جُوع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2000232" y="2285992"/>
            <a:ext cx="1714512" cy="642942"/>
          </a:xfrm>
          <a:prstGeom prst="round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قالُوا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214282" y="2285992"/>
            <a:ext cx="1714512" cy="642942"/>
          </a:xfrm>
          <a:prstGeom prst="round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رسُول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4857752" y="3571876"/>
            <a:ext cx="1714512" cy="785818"/>
          </a:xfrm>
          <a:prstGeom prst="round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  <a:cs typeface="Akhbar MT" pitchFamily="2" charset="-78"/>
              </a:rPr>
              <a:t>التُّجار </a:t>
            </a:r>
            <a:endParaRPr lang="ar-SA" sz="3200" b="1" dirty="0">
              <a:solidFill>
                <a:srgbClr val="C00000"/>
              </a:solidFill>
              <a:cs typeface="Akhbar MT" pitchFamily="2" charset="-78"/>
            </a:endParaRPr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3071802" y="3643314"/>
            <a:ext cx="1714512" cy="642942"/>
          </a:xfrm>
          <a:prstGeom prst="round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الشَّمس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1142976" y="3643314"/>
            <a:ext cx="1714512" cy="642942"/>
          </a:xfrm>
          <a:prstGeom prst="round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بالدُّعاء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4000496" y="5143512"/>
            <a:ext cx="1714512" cy="642942"/>
          </a:xfrm>
          <a:prstGeom prst="round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الجمال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2071670" y="5143512"/>
            <a:ext cx="1714512" cy="642942"/>
          </a:xfrm>
          <a:prstGeom prst="round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المسلمين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214282" y="5143512"/>
            <a:ext cx="1714512" cy="642942"/>
          </a:xfrm>
          <a:prstGeom prst="round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المدينة</a:t>
            </a:r>
            <a:endParaRPr lang="ar-SA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6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333500" y="0"/>
            <a:ext cx="6477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6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55800"/>
            <a:ext cx="9144000" cy="29448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6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760538" y="0"/>
            <a:ext cx="562292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3071810"/>
            <a:ext cx="677178" cy="511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4929198"/>
            <a:ext cx="677178" cy="511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6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444625" y="0"/>
            <a:ext cx="62531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6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776413"/>
            <a:ext cx="9144000" cy="33035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6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020888"/>
            <a:ext cx="9144000" cy="2816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6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214438"/>
            <a:ext cx="9144000" cy="442912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مستطيل مستدير الزوايا 3"/>
          <p:cNvSpPr/>
          <p:nvPr/>
        </p:nvSpPr>
        <p:spPr>
          <a:xfrm>
            <a:off x="1928794" y="2571744"/>
            <a:ext cx="1143008" cy="642942"/>
          </a:xfrm>
          <a:prstGeom prst="round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C00000"/>
                </a:solidFill>
              </a:rPr>
              <a:t>الْمَغْرِب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4071934" y="3643314"/>
            <a:ext cx="1143008" cy="642942"/>
          </a:xfrm>
          <a:prstGeom prst="round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600" b="1" dirty="0" smtClean="0">
                <a:solidFill>
                  <a:srgbClr val="C00000"/>
                </a:solidFill>
              </a:rPr>
              <a:t>مَنْبِت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4357686" y="4786322"/>
            <a:ext cx="1143008" cy="642942"/>
          </a:xfrm>
          <a:prstGeom prst="round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C00000"/>
                </a:solidFill>
              </a:rPr>
              <a:t>مَوْضِع</a:t>
            </a:r>
            <a:endParaRPr lang="ar-SA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3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206500"/>
            <a:ext cx="9144000" cy="4443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7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054100" y="0"/>
            <a:ext cx="70358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7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612900"/>
            <a:ext cx="9144000" cy="36306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7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97075"/>
            <a:ext cx="9144000" cy="286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7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674938"/>
            <a:ext cx="9144000" cy="1508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7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235075"/>
            <a:ext cx="9144000" cy="438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7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968625"/>
            <a:ext cx="9144000" cy="9191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3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539875" y="0"/>
            <a:ext cx="60626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3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704850"/>
            <a:ext cx="9144000" cy="5448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3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912813"/>
            <a:ext cx="9144000" cy="5032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3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908050" y="0"/>
            <a:ext cx="73279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3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695325"/>
            <a:ext cx="9144000" cy="5467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18</Words>
  <Application>Microsoft Office PowerPoint</Application>
  <PresentationFormat>عرض على الشاشة (3:4)‏</PresentationFormat>
  <Paragraphs>18</Paragraphs>
  <Slides>45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45</vt:i4>
      </vt:variant>
    </vt:vector>
  </HeadingPairs>
  <TitlesOfParts>
    <vt:vector size="46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user1</dc:creator>
  <cp:lastModifiedBy>user1</cp:lastModifiedBy>
  <cp:revision>30</cp:revision>
  <dcterms:created xsi:type="dcterms:W3CDTF">2013-01-11T11:26:04Z</dcterms:created>
  <dcterms:modified xsi:type="dcterms:W3CDTF">2013-01-11T18:58:14Z</dcterms:modified>
</cp:coreProperties>
</file>