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30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200" d="100"/>
          <a:sy n="200" d="100"/>
        </p:scale>
        <p:origin x="230" y="49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A4CC-B6CF-4AEA-AEEC-6B05B04DEAA4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D99E4-3F07-4D1E-9E05-666EE184372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89013" y="0"/>
            <a:ext cx="71643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23925" y="0"/>
            <a:ext cx="7296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70088"/>
            <a:ext cx="9144000" cy="291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01813"/>
            <a:ext cx="9144000" cy="325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12825"/>
            <a:ext cx="9144000" cy="48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65163"/>
            <a:ext cx="9144000" cy="552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73200" y="0"/>
            <a:ext cx="61960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41475"/>
            <a:ext cx="9144000" cy="357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714752"/>
            <a:ext cx="642942" cy="62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15938"/>
            <a:ext cx="9144000" cy="582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857364"/>
            <a:ext cx="642942" cy="625294"/>
          </a:xfrm>
          <a:prstGeom prst="rect">
            <a:avLst/>
          </a:prstGeom>
          <a:noFill/>
        </p:spPr>
      </p:pic>
      <p:pic>
        <p:nvPicPr>
          <p:cNvPr id="4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4786322"/>
            <a:ext cx="642942" cy="62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01738" y="0"/>
            <a:ext cx="6738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902060"/>
            <a:ext cx="9144000" cy="247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84263"/>
            <a:ext cx="9144000" cy="468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673" y="0"/>
            <a:ext cx="849065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مستدير الزوايا 2"/>
          <p:cNvSpPr/>
          <p:nvPr/>
        </p:nvSpPr>
        <p:spPr>
          <a:xfrm>
            <a:off x="714348" y="1500174"/>
            <a:ext cx="21431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رحمة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714348" y="2428868"/>
            <a:ext cx="21431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رحمة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14348" y="3643314"/>
            <a:ext cx="21431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حسن تصرف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785786" y="4643446"/>
            <a:ext cx="21431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تواضع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642910" y="5929330"/>
            <a:ext cx="21431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تواضع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23900" y="0"/>
            <a:ext cx="76962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52650"/>
            <a:ext cx="9144000" cy="2551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85852" y="0"/>
            <a:ext cx="6700837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2714612" y="2357430"/>
            <a:ext cx="2928958" cy="16430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10800000" flipV="1">
            <a:off x="3286116" y="2786058"/>
            <a:ext cx="1785950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5400000">
            <a:off x="2750331" y="4321975"/>
            <a:ext cx="2928958" cy="1714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 flipV="1">
            <a:off x="3286116" y="4643446"/>
            <a:ext cx="1643074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6200000" flipV="1">
            <a:off x="2250265" y="2821777"/>
            <a:ext cx="3929090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6200000" flipV="1">
            <a:off x="2250265" y="3750471"/>
            <a:ext cx="3857652" cy="1785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49388" y="0"/>
            <a:ext cx="62436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524000" y="0"/>
            <a:ext cx="6094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2357422" y="1357298"/>
            <a:ext cx="100013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التكبر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428860" y="2643182"/>
            <a:ext cx="85725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الحر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214546" y="3857628"/>
            <a:ext cx="107157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النهار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357422" y="5000636"/>
            <a:ext cx="100013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الشبع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071670" y="6072206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قريب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47838" y="0"/>
            <a:ext cx="56483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74875"/>
            <a:ext cx="9144000" cy="250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69925" y="0"/>
            <a:ext cx="7804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44613" y="0"/>
            <a:ext cx="6454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60375"/>
            <a:ext cx="9144000" cy="5935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8275"/>
            <a:ext cx="9144000" cy="652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66900"/>
            <a:ext cx="9144000" cy="312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62125" y="0"/>
            <a:ext cx="56197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81163"/>
            <a:ext cx="9144000" cy="349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47900"/>
            <a:ext cx="9144000" cy="2360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58788" y="0"/>
            <a:ext cx="82248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6215074" y="1357298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ناسًا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857620" y="1357298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امرأةً</a:t>
            </a: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285852" y="1428736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قريبًا</a:t>
            </a: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357950" y="2786058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ليلةٍ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3714744" y="2786058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بعيدٍ</a:t>
            </a: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1285852" y="2714620"/>
            <a:ext cx="1214446" cy="6762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طبقٍ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6357950" y="4357694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الْخادم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3857620" y="4286256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الْأولاد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214414" y="4286256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الْبرد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6286512" y="5786454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الزَّيت 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3714744" y="5857892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الدَّقيق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1285852" y="5857892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الطَّعام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38250" y="0"/>
            <a:ext cx="6667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74825"/>
            <a:ext cx="9144000" cy="3306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890713" y="0"/>
            <a:ext cx="53625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1785918" y="3429000"/>
            <a:ext cx="1357322" cy="100013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 err="1" smtClean="0">
                <a:solidFill>
                  <a:srgbClr val="C00000"/>
                </a:solidFill>
              </a:rPr>
              <a:t>لأرحمنَّ</a:t>
            </a:r>
            <a:r>
              <a:rPr lang="ar-SA" sz="2800" dirty="0" smtClean="0">
                <a:solidFill>
                  <a:srgbClr val="C00000"/>
                </a:solidFill>
              </a:rPr>
              <a:t> </a:t>
            </a:r>
            <a:r>
              <a:rPr lang="ar-SA" sz="2800" dirty="0" smtClean="0">
                <a:solidFill>
                  <a:srgbClr val="C00000"/>
                </a:solidFill>
              </a:rPr>
              <a:t>الفقراء 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928794" y="5214950"/>
            <a:ext cx="1285884" cy="78581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smtClean="0">
                <a:solidFill>
                  <a:srgbClr val="C00000"/>
                </a:solidFill>
              </a:rPr>
              <a:t>لأعملنَّ </a:t>
            </a:r>
            <a:r>
              <a:rPr lang="ar-SA" sz="2800" dirty="0" smtClean="0">
                <a:solidFill>
                  <a:srgbClr val="C00000"/>
                </a:solidFill>
              </a:rPr>
              <a:t>الخير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28738" y="0"/>
            <a:ext cx="6484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52550"/>
            <a:ext cx="9144000" cy="41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33538"/>
            <a:ext cx="9144000" cy="3589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11388"/>
            <a:ext cx="9144000" cy="2433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14488"/>
            <a:ext cx="9144000" cy="35782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4572000" y="3714752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مشرق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85720" y="3714752"/>
            <a:ext cx="321471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رأيت مشرق الشَّمس</a:t>
            </a:r>
            <a:endParaRPr lang="ar-SA" sz="3200" dirty="0" smtClean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572000" y="4643446"/>
            <a:ext cx="121444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موعد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57158" y="4572008"/>
            <a:ext cx="307183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لدي موعد مع الدكتور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28688" y="0"/>
            <a:ext cx="7286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84350"/>
            <a:ext cx="9144000" cy="328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52688"/>
            <a:ext cx="9144000" cy="1951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14638"/>
            <a:ext cx="9144000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86013"/>
            <a:ext cx="9144000" cy="2084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00108"/>
            <a:ext cx="9144000" cy="47259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6215074" y="2071678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كثيرين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928926" y="2000240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الشديد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286512" y="2643182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جدًا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928926" y="2643182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بسرعة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572132" y="3109914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المظلم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071670" y="3143248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القارص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072198" y="3714752"/>
            <a:ext cx="92869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عمر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2571736" y="3714752"/>
            <a:ext cx="1357322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الخالية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000100" y="3714752"/>
            <a:ext cx="92869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 smtClean="0">
                <a:solidFill>
                  <a:srgbClr val="C00000"/>
                </a:solidFill>
              </a:rPr>
              <a:t>تشتعل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001963"/>
            <a:ext cx="9144000" cy="85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50975" y="0"/>
            <a:ext cx="62404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23975"/>
            <a:ext cx="9144000" cy="421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9688"/>
            <a:ext cx="9144000" cy="677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30275" y="0"/>
            <a:ext cx="72818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344613" y="0"/>
            <a:ext cx="6454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45</Words>
  <Application>Microsoft Office PowerPoint</Application>
  <PresentationFormat>عرض على الشاشة (3:4)‏</PresentationFormat>
  <Paragraphs>37</Paragraphs>
  <Slides>49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49</vt:i4>
      </vt:variant>
    </vt:vector>
  </HeadingPairs>
  <TitlesOfParts>
    <vt:vector size="5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27</cp:revision>
  <dcterms:created xsi:type="dcterms:W3CDTF">2013-01-11T09:03:17Z</dcterms:created>
  <dcterms:modified xsi:type="dcterms:W3CDTF">2013-01-11T18:40:29Z</dcterms:modified>
</cp:coreProperties>
</file>