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30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364" autoAdjust="0"/>
  </p:normalViewPr>
  <p:slideViewPr>
    <p:cSldViewPr>
      <p:cViewPr>
        <p:scale>
          <a:sx n="66" d="100"/>
          <a:sy n="66" d="100"/>
        </p:scale>
        <p:origin x="-960" y="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C6A3-AD1F-4280-A55F-BAE8C757F54F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A4CF-1A0E-40DA-8FE8-01FF6D9000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C6A3-AD1F-4280-A55F-BAE8C757F54F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A4CF-1A0E-40DA-8FE8-01FF6D9000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C6A3-AD1F-4280-A55F-BAE8C757F54F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A4CF-1A0E-40DA-8FE8-01FF6D9000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C6A3-AD1F-4280-A55F-BAE8C757F54F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A4CF-1A0E-40DA-8FE8-01FF6D9000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C6A3-AD1F-4280-A55F-BAE8C757F54F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A4CF-1A0E-40DA-8FE8-01FF6D9000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C6A3-AD1F-4280-A55F-BAE8C757F54F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A4CF-1A0E-40DA-8FE8-01FF6D9000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C6A3-AD1F-4280-A55F-BAE8C757F54F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A4CF-1A0E-40DA-8FE8-01FF6D9000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C6A3-AD1F-4280-A55F-BAE8C757F54F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A4CF-1A0E-40DA-8FE8-01FF6D9000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C6A3-AD1F-4280-A55F-BAE8C757F54F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A4CF-1A0E-40DA-8FE8-01FF6D9000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C6A3-AD1F-4280-A55F-BAE8C757F54F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A4CF-1A0E-40DA-8FE8-01FF6D9000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DC6A3-AD1F-4280-A55F-BAE8C757F54F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CA4CF-1A0E-40DA-8FE8-01FF6D90006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DC6A3-AD1F-4280-A55F-BAE8C757F54F}" type="datetimeFigureOut">
              <a:rPr lang="ar-SA" smtClean="0"/>
              <a:pPr/>
              <a:t>02/03/34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CA4CF-1A0E-40DA-8FE8-01FF6D90006F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23963" y="0"/>
            <a:ext cx="66960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122488" y="0"/>
            <a:ext cx="48990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01700"/>
            <a:ext cx="9144000" cy="50530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39863" y="0"/>
            <a:ext cx="62642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71675"/>
            <a:ext cx="9144000" cy="291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303463"/>
            <a:ext cx="9144000" cy="2249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68300" y="0"/>
            <a:ext cx="84058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08138"/>
            <a:ext cx="9144000" cy="3640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25500" y="0"/>
            <a:ext cx="74914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81200"/>
            <a:ext cx="9144000" cy="289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62175"/>
            <a:ext cx="9144000" cy="2533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811213"/>
            <a:ext cx="9144000" cy="523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776288" y="0"/>
            <a:ext cx="7591425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رابط مستقيم 3"/>
          <p:cNvCxnSpPr/>
          <p:nvPr/>
        </p:nvCxnSpPr>
        <p:spPr>
          <a:xfrm rot="10800000" flipV="1">
            <a:off x="3428992" y="2285992"/>
            <a:ext cx="1928826" cy="142876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رابط مستقيم 4"/>
          <p:cNvCxnSpPr/>
          <p:nvPr/>
        </p:nvCxnSpPr>
        <p:spPr>
          <a:xfrm rot="10800000" flipV="1">
            <a:off x="3357554" y="4857736"/>
            <a:ext cx="2000264" cy="135734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 rot="10800000" flipV="1">
            <a:off x="3643306" y="3786190"/>
            <a:ext cx="1714512" cy="121444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rot="16200000" flipV="1">
            <a:off x="2625333" y="3375404"/>
            <a:ext cx="3821897" cy="178595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77938" y="0"/>
            <a:ext cx="65865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04788" y="0"/>
            <a:ext cx="8734425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رابط مستقيم 3"/>
          <p:cNvCxnSpPr/>
          <p:nvPr/>
        </p:nvCxnSpPr>
        <p:spPr>
          <a:xfrm rot="10800000">
            <a:off x="3143240" y="2000240"/>
            <a:ext cx="2428892" cy="2857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رابط مستقيم 4"/>
          <p:cNvCxnSpPr/>
          <p:nvPr/>
        </p:nvCxnSpPr>
        <p:spPr>
          <a:xfrm rot="10800000" flipV="1">
            <a:off x="3357554" y="5143512"/>
            <a:ext cx="2428892" cy="57150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58888" y="0"/>
            <a:ext cx="66246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92300"/>
            <a:ext cx="9144000" cy="3071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35188"/>
            <a:ext cx="9144000" cy="2586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55713" y="0"/>
            <a:ext cx="66325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374900"/>
            <a:ext cx="9144000" cy="2106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36713"/>
            <a:ext cx="9144000" cy="358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38338"/>
            <a:ext cx="9144000" cy="298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22488"/>
            <a:ext cx="9144000" cy="2613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85863" y="0"/>
            <a:ext cx="67706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608263"/>
            <a:ext cx="9144000" cy="1639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175" y="0"/>
            <a:ext cx="91360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54138"/>
            <a:ext cx="9144000" cy="414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554038" y="0"/>
            <a:ext cx="80343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70113"/>
            <a:ext cx="9144000" cy="251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05025"/>
            <a:ext cx="9144000" cy="264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0013"/>
            <a:ext cx="9144000" cy="66579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6500826" y="1285860"/>
            <a:ext cx="1643074" cy="42862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غلامًا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3714744" y="1285860"/>
            <a:ext cx="1500198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حارسًا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785786" y="1285860"/>
            <a:ext cx="1643074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أمينًا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6429388" y="3500438"/>
            <a:ext cx="1500198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إنسانٌ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3428992" y="3643314"/>
            <a:ext cx="2000264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جائعٌ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642910" y="3571876"/>
            <a:ext cx="1785950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مخلوقٌ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500826" y="5786454"/>
            <a:ext cx="1143008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شجرةٍ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10" name="مستطيل مستدير الزوايا 9"/>
          <p:cNvSpPr>
            <a:spLocks noChangeAspect="1"/>
          </p:cNvSpPr>
          <p:nvPr/>
        </p:nvSpPr>
        <p:spPr>
          <a:xfrm>
            <a:off x="3786182" y="5643578"/>
            <a:ext cx="1214446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لحمٍ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928662" y="5857892"/>
            <a:ext cx="1285884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بكلبٍ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71550" y="0"/>
            <a:ext cx="72009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14550"/>
            <a:ext cx="9144000" cy="262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9075"/>
            <a:ext cx="9144000" cy="641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879725"/>
            <a:ext cx="9144000" cy="1096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574675" y="0"/>
            <a:ext cx="799306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3643306" y="357166"/>
            <a:ext cx="571504" cy="42862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714488"/>
            <a:ext cx="74479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857628"/>
            <a:ext cx="74479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5500702"/>
            <a:ext cx="74479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504950" y="0"/>
            <a:ext cx="61325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00250"/>
            <a:ext cx="9144000" cy="28559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452688"/>
            <a:ext cx="9144000" cy="1951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08100"/>
            <a:ext cx="9144000" cy="42402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شكل بيضاوي 2"/>
          <p:cNvSpPr/>
          <p:nvPr/>
        </p:nvSpPr>
        <p:spPr>
          <a:xfrm>
            <a:off x="4429124" y="2428868"/>
            <a:ext cx="928694" cy="57150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3786182" y="3124200"/>
            <a:ext cx="1571636" cy="533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مَجْلِس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500034" y="3071810"/>
            <a:ext cx="2714644" cy="533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400" b="1" dirty="0" smtClean="0">
                <a:solidFill>
                  <a:srgbClr val="C00000"/>
                </a:solidFill>
              </a:rPr>
              <a:t>دخل الضيوف المجلس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786182" y="3786190"/>
            <a:ext cx="1571636" cy="533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مَوْقِف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428596" y="3786190"/>
            <a:ext cx="2500330" cy="533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الموقف مزدحم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714744" y="4572008"/>
            <a:ext cx="1571636" cy="533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مَرْمَى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285720" y="4500570"/>
            <a:ext cx="2571768" cy="533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400" b="1" dirty="0" smtClean="0">
                <a:solidFill>
                  <a:srgbClr val="C00000"/>
                </a:solidFill>
              </a:rPr>
              <a:t>حمى الحارس المرمى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04838" y="0"/>
            <a:ext cx="79327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33563"/>
            <a:ext cx="9144000" cy="3189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82750"/>
            <a:ext cx="9144000" cy="34909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39763" y="0"/>
            <a:ext cx="78644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62163"/>
            <a:ext cx="9144000" cy="2732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700338"/>
            <a:ext cx="9144000" cy="1455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733550" y="0"/>
            <a:ext cx="56753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32000"/>
            <a:ext cx="9144000" cy="279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78038"/>
            <a:ext cx="9144000" cy="270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454150"/>
            <a:ext cx="9144000" cy="3948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20</Words>
  <Application>Microsoft Office PowerPoint</Application>
  <PresentationFormat>عرض على الشاشة (3:4)‏</PresentationFormat>
  <Paragraphs>15</Paragraphs>
  <Slides>50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50</vt:i4>
      </vt:variant>
    </vt:vector>
  </HeadingPairs>
  <TitlesOfParts>
    <vt:vector size="5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user1</cp:lastModifiedBy>
  <cp:revision>12</cp:revision>
  <dcterms:created xsi:type="dcterms:W3CDTF">2013-01-11T08:57:30Z</dcterms:created>
  <dcterms:modified xsi:type="dcterms:W3CDTF">2013-01-12T21:59:24Z</dcterms:modified>
</cp:coreProperties>
</file>