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8" r:id="rId3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61" d="100"/>
          <a:sy n="61" d="100"/>
        </p:scale>
        <p:origin x="-547" y="-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8892C-BD50-4D61-892C-65666F681EC6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77B40-254D-446C-A812-A33EF17525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8892C-BD50-4D61-892C-65666F681EC6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77B40-254D-446C-A812-A33EF17525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8892C-BD50-4D61-892C-65666F681EC6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77B40-254D-446C-A812-A33EF17525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8892C-BD50-4D61-892C-65666F681EC6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77B40-254D-446C-A812-A33EF17525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8892C-BD50-4D61-892C-65666F681EC6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77B40-254D-446C-A812-A33EF17525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8892C-BD50-4D61-892C-65666F681EC6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77B40-254D-446C-A812-A33EF17525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8892C-BD50-4D61-892C-65666F681EC6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77B40-254D-446C-A812-A33EF17525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8892C-BD50-4D61-892C-65666F681EC6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77B40-254D-446C-A812-A33EF17525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8892C-BD50-4D61-892C-65666F681EC6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77B40-254D-446C-A812-A33EF17525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8892C-BD50-4D61-892C-65666F681EC6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77B40-254D-446C-A812-A33EF17525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8892C-BD50-4D61-892C-65666F681EC6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77B40-254D-446C-A812-A33EF1752583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F8892C-BD50-4D61-892C-65666F681EC6}" type="datetimeFigureOut">
              <a:rPr lang="ar-SA" smtClean="0"/>
              <a:pPr/>
              <a:t>29/02/34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77B40-254D-446C-A812-A33EF1752583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57492"/>
            <a:ext cx="6286544" cy="6397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795338"/>
            <a:ext cx="9144000" cy="526573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30" name="Picture 2" descr="C:\Users\user1\AppData\Local\Temp\SNAGHTML53a2b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3071810"/>
            <a:ext cx="785818" cy="764247"/>
          </a:xfrm>
          <a:prstGeom prst="rect">
            <a:avLst/>
          </a:prstGeom>
          <a:noFill/>
        </p:spPr>
      </p:pic>
      <p:pic>
        <p:nvPicPr>
          <p:cNvPr id="4" name="Picture 2" descr="C:\Users\user1\AppData\Local\Temp\SNAGHTML53a2b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3000372"/>
            <a:ext cx="785818" cy="764247"/>
          </a:xfrm>
          <a:prstGeom prst="rect">
            <a:avLst/>
          </a:prstGeom>
          <a:noFill/>
        </p:spPr>
      </p:pic>
      <p:pic>
        <p:nvPicPr>
          <p:cNvPr id="5" name="Picture 2" descr="C:\Users\user1\AppData\Local\Temp\SNAGHTML53a2b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3000372"/>
            <a:ext cx="785818" cy="764247"/>
          </a:xfrm>
          <a:prstGeom prst="rect">
            <a:avLst/>
          </a:prstGeom>
          <a:noFill/>
        </p:spPr>
      </p:pic>
      <p:pic>
        <p:nvPicPr>
          <p:cNvPr id="6" name="Picture 2" descr="C:\Users\user1\AppData\Local\Temp\SNAGHTML53a2b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4786322"/>
            <a:ext cx="785818" cy="764247"/>
          </a:xfrm>
          <a:prstGeom prst="rect">
            <a:avLst/>
          </a:prstGeom>
          <a:noFill/>
        </p:spPr>
      </p:pic>
      <p:pic>
        <p:nvPicPr>
          <p:cNvPr id="7" name="Picture 2" descr="C:\Users\user1\AppData\Local\Temp\SNAGHTML53a2b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4857760"/>
            <a:ext cx="785818" cy="7642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977900"/>
            <a:ext cx="9144000" cy="4902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801813" y="0"/>
            <a:ext cx="55387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57388"/>
            <a:ext cx="9144000" cy="29416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1209675" y="0"/>
            <a:ext cx="67230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153" y="0"/>
            <a:ext cx="8593693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942975" y="0"/>
            <a:ext cx="72564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536575"/>
            <a:ext cx="9144000" cy="57832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223963"/>
            <a:ext cx="9144000" cy="44084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331913" y="0"/>
            <a:ext cx="64801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9072" y="285728"/>
            <a:ext cx="5941038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116013"/>
            <a:ext cx="9144000" cy="46243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 descr="C:\Users\user1\AppData\Local\Temp\SNAGHTML53a2b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2232202"/>
            <a:ext cx="642942" cy="625294"/>
          </a:xfrm>
          <a:prstGeom prst="rect">
            <a:avLst/>
          </a:prstGeom>
          <a:noFill/>
        </p:spPr>
      </p:pic>
      <p:pic>
        <p:nvPicPr>
          <p:cNvPr id="4" name="Picture 2" descr="C:\Users\user1\AppData\Local\Temp\SNAGHTML53a2b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3857628"/>
            <a:ext cx="642942" cy="625294"/>
          </a:xfrm>
          <a:prstGeom prst="rect">
            <a:avLst/>
          </a:prstGeom>
          <a:noFill/>
        </p:spPr>
      </p:pic>
      <p:pic>
        <p:nvPicPr>
          <p:cNvPr id="5" name="Picture 2" descr="C:\Users\user1\AppData\Local\Temp\SNAGHTML53a2b0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58082" y="4714884"/>
            <a:ext cx="642942" cy="6252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409575"/>
            <a:ext cx="9144000" cy="603726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مستدير الزوايا 2"/>
          <p:cNvSpPr/>
          <p:nvPr/>
        </p:nvSpPr>
        <p:spPr>
          <a:xfrm>
            <a:off x="3071802" y="1071546"/>
            <a:ext cx="5143536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لماذا غضبت سارة من </a:t>
            </a:r>
            <a:r>
              <a:rPr lang="ar-SA" sz="3200" dirty="0" smtClean="0">
                <a:solidFill>
                  <a:srgbClr val="C00000"/>
                </a:solidFill>
              </a:rPr>
              <a:t>أ</a:t>
            </a:r>
            <a:r>
              <a:rPr lang="ar-SA" sz="3200" dirty="0" smtClean="0">
                <a:solidFill>
                  <a:srgbClr val="C00000"/>
                </a:solidFill>
              </a:rPr>
              <a:t>حلام؟ 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857224" y="2214554"/>
            <a:ext cx="7215238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لماذا لم يخبر انس بن مالك </a:t>
            </a:r>
            <a:r>
              <a:rPr lang="ar-SA" sz="3200" dirty="0" err="1" smtClean="0">
                <a:solidFill>
                  <a:srgbClr val="C00000"/>
                </a:solidFill>
              </a:rPr>
              <a:t>امه</a:t>
            </a:r>
            <a:r>
              <a:rPr lang="ar-SA" sz="3200" dirty="0" smtClean="0">
                <a:solidFill>
                  <a:srgbClr val="C00000"/>
                </a:solidFill>
              </a:rPr>
              <a:t> بحاجة الرسول(ص)؟ 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2357422" y="4071942"/>
            <a:ext cx="5715040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كيف </a:t>
            </a:r>
            <a:r>
              <a:rPr lang="ar-SA" sz="3200" dirty="0" err="1" smtClean="0">
                <a:solidFill>
                  <a:srgbClr val="C00000"/>
                </a:solidFill>
              </a:rPr>
              <a:t>احسنت</a:t>
            </a:r>
            <a:r>
              <a:rPr lang="ar-SA" sz="3200" dirty="0" smtClean="0">
                <a:solidFill>
                  <a:srgbClr val="C00000"/>
                </a:solidFill>
              </a:rPr>
              <a:t> أحلام التصرف؟ 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3286116" y="5286388"/>
            <a:ext cx="4714908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كيف نكسب محبة </a:t>
            </a:r>
            <a:r>
              <a:rPr lang="ar-SA" sz="3200" dirty="0" smtClean="0">
                <a:solidFill>
                  <a:srgbClr val="C00000"/>
                </a:solidFill>
              </a:rPr>
              <a:t>الناس </a:t>
            </a:r>
            <a:r>
              <a:rPr lang="ar-SA" sz="3200" dirty="0" err="1" smtClean="0">
                <a:solidFill>
                  <a:srgbClr val="C00000"/>
                </a:solidFill>
              </a:rPr>
              <a:t>و</a:t>
            </a:r>
            <a:r>
              <a:rPr lang="ar-SA" sz="3200" dirty="0" smtClean="0">
                <a:solidFill>
                  <a:srgbClr val="C00000"/>
                </a:solidFill>
              </a:rPr>
              <a:t> ثقتهم؟</a:t>
            </a:r>
            <a:r>
              <a:rPr lang="ar-SA" sz="3200" dirty="0" smtClean="0">
                <a:solidFill>
                  <a:srgbClr val="C00000"/>
                </a:solidFill>
              </a:rPr>
              <a:t> </a:t>
            </a:r>
            <a:endParaRPr 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590675" y="0"/>
            <a:ext cx="59626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609725"/>
            <a:ext cx="9144000" cy="363696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مستدير الزوايا 2"/>
          <p:cNvSpPr/>
          <p:nvPr/>
        </p:nvSpPr>
        <p:spPr>
          <a:xfrm>
            <a:off x="5786446" y="3214686"/>
            <a:ext cx="2286016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ب كتمان السر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2285984" y="3929066"/>
            <a:ext cx="4714908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بالنصح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4286248" y="4572008"/>
            <a:ext cx="2571768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الأخذ بالنصيحة</a:t>
            </a:r>
            <a:endParaRPr 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285875"/>
            <a:ext cx="9144000" cy="42862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رابط مستقيم 3"/>
          <p:cNvCxnSpPr/>
          <p:nvPr/>
        </p:nvCxnSpPr>
        <p:spPr>
          <a:xfrm rot="10800000">
            <a:off x="4929190" y="3214686"/>
            <a:ext cx="928694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رابط مستقيم 4"/>
          <p:cNvCxnSpPr/>
          <p:nvPr/>
        </p:nvCxnSpPr>
        <p:spPr>
          <a:xfrm rot="10800000">
            <a:off x="3357554" y="3929066"/>
            <a:ext cx="2428892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رابط مستقيم 5"/>
          <p:cNvCxnSpPr/>
          <p:nvPr/>
        </p:nvCxnSpPr>
        <p:spPr>
          <a:xfrm rot="10800000">
            <a:off x="3786182" y="4572008"/>
            <a:ext cx="928694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رابط مستقيم 6"/>
          <p:cNvCxnSpPr/>
          <p:nvPr/>
        </p:nvCxnSpPr>
        <p:spPr>
          <a:xfrm rot="10800000">
            <a:off x="4929190" y="5214950"/>
            <a:ext cx="928694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066925"/>
            <a:ext cx="9144000" cy="2724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808038" y="0"/>
            <a:ext cx="75279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71675"/>
            <a:ext cx="9144000" cy="2913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011363"/>
            <a:ext cx="9144000" cy="2833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287463"/>
            <a:ext cx="9144000" cy="4283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2627" y="214314"/>
            <a:ext cx="5006827" cy="6286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377825"/>
            <a:ext cx="9144000" cy="61007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598488" y="0"/>
            <a:ext cx="79470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995363" y="0"/>
            <a:ext cx="71532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162175"/>
            <a:ext cx="9144000" cy="25320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002" y="2428868"/>
            <a:ext cx="8949154" cy="1725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604838" y="0"/>
            <a:ext cx="793432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مستطيل مستدير الزوايا 2"/>
          <p:cNvSpPr/>
          <p:nvPr/>
        </p:nvSpPr>
        <p:spPr>
          <a:xfrm>
            <a:off x="6000760" y="2643182"/>
            <a:ext cx="2571736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الرفق بالحيوان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5" name="مستطيل مستدير الزوايا 4"/>
          <p:cNvSpPr/>
          <p:nvPr/>
        </p:nvSpPr>
        <p:spPr>
          <a:xfrm>
            <a:off x="3857620" y="2714620"/>
            <a:ext cx="1428760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الكرم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500034" y="2714620"/>
            <a:ext cx="2571736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الرفق بالحيوان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7" name="مستطيل مستدير الزوايا 6"/>
          <p:cNvSpPr/>
          <p:nvPr/>
        </p:nvSpPr>
        <p:spPr>
          <a:xfrm>
            <a:off x="6429388" y="6000768"/>
            <a:ext cx="1571636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التحية 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8" name="مستطيل مستدير الزوايا 7"/>
          <p:cNvSpPr/>
          <p:nvPr/>
        </p:nvSpPr>
        <p:spPr>
          <a:xfrm>
            <a:off x="3714744" y="6072206"/>
            <a:ext cx="2214578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حسن </a:t>
            </a:r>
            <a:r>
              <a:rPr lang="ar-SA" sz="3200" dirty="0" smtClean="0">
                <a:solidFill>
                  <a:srgbClr val="C00000"/>
                </a:solidFill>
              </a:rPr>
              <a:t>الضيافة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9" name="مستطيل مستدير الزوايا 8"/>
          <p:cNvSpPr/>
          <p:nvPr/>
        </p:nvSpPr>
        <p:spPr>
          <a:xfrm>
            <a:off x="642910" y="6000768"/>
            <a:ext cx="2571736" cy="4619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3200" dirty="0" smtClean="0">
                <a:solidFill>
                  <a:srgbClr val="C00000"/>
                </a:solidFill>
              </a:rPr>
              <a:t>بر الوالدين</a:t>
            </a:r>
            <a:endParaRPr 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2830513"/>
            <a:ext cx="9144000" cy="119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 descr="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522288" y="0"/>
            <a:ext cx="80978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44</Words>
  <Application>Microsoft Office PowerPoint</Application>
  <PresentationFormat>عرض على الشاشة (3:4)‏</PresentationFormat>
  <Paragraphs>13</Paragraphs>
  <Slides>31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31</vt:i4>
      </vt:variant>
    </vt:vector>
  </HeadingPairs>
  <TitlesOfParts>
    <vt:vector size="32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user1</dc:creator>
  <cp:lastModifiedBy>user1</cp:lastModifiedBy>
  <cp:revision>9</cp:revision>
  <dcterms:created xsi:type="dcterms:W3CDTF">2013-01-11T08:33:30Z</dcterms:created>
  <dcterms:modified xsi:type="dcterms:W3CDTF">2013-01-11T12:32:09Z</dcterms:modified>
</cp:coreProperties>
</file>