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550" r:id="rId2"/>
    <p:sldId id="551" r:id="rId3"/>
    <p:sldId id="552" r:id="rId4"/>
    <p:sldId id="553" r:id="rId5"/>
    <p:sldId id="554" r:id="rId6"/>
    <p:sldId id="555" r:id="rId7"/>
    <p:sldId id="556" r:id="rId8"/>
    <p:sldId id="557" r:id="rId9"/>
    <p:sldId id="558" r:id="rId10"/>
    <p:sldId id="559" r:id="rId11"/>
    <p:sldId id="560" r:id="rId12"/>
    <p:sldId id="561" r:id="rId13"/>
    <p:sldId id="599" r:id="rId14"/>
    <p:sldId id="562" r:id="rId15"/>
    <p:sldId id="563" r:id="rId16"/>
    <p:sldId id="564" r:id="rId17"/>
    <p:sldId id="565" r:id="rId18"/>
    <p:sldId id="566" r:id="rId19"/>
    <p:sldId id="567" r:id="rId20"/>
    <p:sldId id="568" r:id="rId21"/>
    <p:sldId id="569" r:id="rId22"/>
    <p:sldId id="570" r:id="rId23"/>
    <p:sldId id="571" r:id="rId24"/>
    <p:sldId id="572" r:id="rId25"/>
    <p:sldId id="573" r:id="rId26"/>
    <p:sldId id="574" r:id="rId27"/>
    <p:sldId id="575" r:id="rId28"/>
    <p:sldId id="576" r:id="rId29"/>
    <p:sldId id="577" r:id="rId30"/>
    <p:sldId id="578" r:id="rId31"/>
    <p:sldId id="579" r:id="rId32"/>
    <p:sldId id="580" r:id="rId33"/>
    <p:sldId id="585" r:id="rId34"/>
    <p:sldId id="586" r:id="rId35"/>
    <p:sldId id="587" r:id="rId36"/>
    <p:sldId id="588" r:id="rId37"/>
    <p:sldId id="589" r:id="rId38"/>
    <p:sldId id="590" r:id="rId39"/>
    <p:sldId id="591" r:id="rId40"/>
    <p:sldId id="592" r:id="rId41"/>
    <p:sldId id="593" r:id="rId42"/>
    <p:sldId id="594" r:id="rId43"/>
    <p:sldId id="595" r:id="rId44"/>
    <p:sldId id="596" r:id="rId45"/>
    <p:sldId id="597" r:id="rId46"/>
    <p:sldId id="598" r:id="rId47"/>
  </p:sldIdLst>
  <p:sldSz cx="9144000" cy="6858000" type="screen4x3"/>
  <p:notesSz cx="6858000" cy="9144000"/>
  <p:photoAlbum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125" d="100"/>
          <a:sy n="125" d="100"/>
        </p:scale>
        <p:origin x="-62" y="1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F79B-DD20-4350-9438-AD22E27308FB}" type="datetimeFigureOut">
              <a:rPr lang="ar-SA" smtClean="0"/>
              <a:pPr/>
              <a:t>04/03/34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8C1B-B35B-421C-A84F-88F2B9B061D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F79B-DD20-4350-9438-AD22E27308FB}" type="datetimeFigureOut">
              <a:rPr lang="ar-SA" smtClean="0"/>
              <a:pPr/>
              <a:t>04/03/34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8C1B-B35B-421C-A84F-88F2B9B061D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F79B-DD20-4350-9438-AD22E27308FB}" type="datetimeFigureOut">
              <a:rPr lang="ar-SA" smtClean="0"/>
              <a:pPr/>
              <a:t>04/03/34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8C1B-B35B-421C-A84F-88F2B9B061D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F79B-DD20-4350-9438-AD22E27308FB}" type="datetimeFigureOut">
              <a:rPr lang="ar-SA" smtClean="0"/>
              <a:pPr/>
              <a:t>04/03/34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8C1B-B35B-421C-A84F-88F2B9B061D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F79B-DD20-4350-9438-AD22E27308FB}" type="datetimeFigureOut">
              <a:rPr lang="ar-SA" smtClean="0"/>
              <a:pPr/>
              <a:t>04/03/34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8C1B-B35B-421C-A84F-88F2B9B061D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F79B-DD20-4350-9438-AD22E27308FB}" type="datetimeFigureOut">
              <a:rPr lang="ar-SA" smtClean="0"/>
              <a:pPr/>
              <a:t>04/03/34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8C1B-B35B-421C-A84F-88F2B9B061D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F79B-DD20-4350-9438-AD22E27308FB}" type="datetimeFigureOut">
              <a:rPr lang="ar-SA" smtClean="0"/>
              <a:pPr/>
              <a:t>04/03/34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8C1B-B35B-421C-A84F-88F2B9B061D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F79B-DD20-4350-9438-AD22E27308FB}" type="datetimeFigureOut">
              <a:rPr lang="ar-SA" smtClean="0"/>
              <a:pPr/>
              <a:t>04/03/34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8C1B-B35B-421C-A84F-88F2B9B061D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F79B-DD20-4350-9438-AD22E27308FB}" type="datetimeFigureOut">
              <a:rPr lang="ar-SA" smtClean="0"/>
              <a:pPr/>
              <a:t>04/03/34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8C1B-B35B-421C-A84F-88F2B9B061D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F79B-DD20-4350-9438-AD22E27308FB}" type="datetimeFigureOut">
              <a:rPr lang="ar-SA" smtClean="0"/>
              <a:pPr/>
              <a:t>04/03/34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8C1B-B35B-421C-A84F-88F2B9B061D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3F79B-DD20-4350-9438-AD22E27308FB}" type="datetimeFigureOut">
              <a:rPr lang="ar-SA" smtClean="0"/>
              <a:pPr/>
              <a:t>04/03/34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DC8C1B-B35B-421C-A84F-88F2B9B061DF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3F79B-DD20-4350-9438-AD22E27308FB}" type="datetimeFigureOut">
              <a:rPr lang="ar-SA" smtClean="0"/>
              <a:pPr/>
              <a:t>04/03/34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C8C1B-B35B-421C-A84F-88F2B9B061DF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92150" y="0"/>
            <a:ext cx="77581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1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1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00075" y="0"/>
            <a:ext cx="79422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42852"/>
            <a:ext cx="8900577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048" y="1428736"/>
            <a:ext cx="884732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2786058"/>
            <a:ext cx="7460157" cy="1889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1" y="138388"/>
            <a:ext cx="4942610" cy="650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1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90625" y="0"/>
            <a:ext cx="67611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1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535113" y="0"/>
            <a:ext cx="60737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1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87550"/>
            <a:ext cx="9144000" cy="2881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63738"/>
            <a:ext cx="9144000" cy="2930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66713"/>
            <a:ext cx="9144000" cy="612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71575" y="0"/>
            <a:ext cx="67992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127125"/>
            <a:ext cx="9144000" cy="460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209675"/>
            <a:ext cx="9144000" cy="443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4357694"/>
            <a:ext cx="3968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71625"/>
            <a:ext cx="9144000" cy="3713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4214818"/>
            <a:ext cx="3968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851025" y="0"/>
            <a:ext cx="54419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93700"/>
            <a:ext cx="9144000" cy="60706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رابط كسهم مستقيم 8"/>
          <p:cNvCxnSpPr/>
          <p:nvPr/>
        </p:nvCxnSpPr>
        <p:spPr>
          <a:xfrm rot="10800000" flipV="1">
            <a:off x="3071802" y="4214818"/>
            <a:ext cx="3071834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 rot="10800000" flipV="1">
            <a:off x="2714612" y="4929198"/>
            <a:ext cx="1571636" cy="85725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rot="10800000">
            <a:off x="2357422" y="4000504"/>
            <a:ext cx="3571900" cy="15716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41300"/>
            <a:ext cx="9144000" cy="63738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رابط منحني 6"/>
          <p:cNvCxnSpPr/>
          <p:nvPr/>
        </p:nvCxnSpPr>
        <p:spPr>
          <a:xfrm rot="10800000" flipV="1">
            <a:off x="2643174" y="2357430"/>
            <a:ext cx="4929222" cy="328614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رابط منحني 8"/>
          <p:cNvCxnSpPr/>
          <p:nvPr/>
        </p:nvCxnSpPr>
        <p:spPr>
          <a:xfrm rot="10800000">
            <a:off x="3714744" y="2143116"/>
            <a:ext cx="3786214" cy="1500198"/>
          </a:xfrm>
          <a:prstGeom prst="curvedConnector3">
            <a:avLst>
              <a:gd name="adj1" fmla="val 50000"/>
            </a:avLst>
          </a:prstGeom>
          <a:ln w="508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منحني 10"/>
          <p:cNvCxnSpPr/>
          <p:nvPr/>
        </p:nvCxnSpPr>
        <p:spPr>
          <a:xfrm rot="10800000">
            <a:off x="1500166" y="2786058"/>
            <a:ext cx="5929354" cy="257176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22300" y="0"/>
            <a:ext cx="78994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2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54225"/>
            <a:ext cx="9144000" cy="2747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3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270125"/>
            <a:ext cx="9144000" cy="23161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3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100138"/>
            <a:ext cx="9144000" cy="4656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3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306513"/>
            <a:ext cx="9144000" cy="42433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65125" y="0"/>
            <a:ext cx="84137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3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81138" y="0"/>
            <a:ext cx="61801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3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20875"/>
            <a:ext cx="9144000" cy="3014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3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301875"/>
            <a:ext cx="9144000" cy="2252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4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592138"/>
            <a:ext cx="9144000" cy="56737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4000496" y="1130842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فشَاهَدَ</a:t>
            </a:r>
            <a:endParaRPr lang="ar-SA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143108" y="1130842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أورَاقًا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-32" y="1142984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هنَا</a:t>
            </a:r>
            <a:endParaRPr lang="ar-SA" dirty="0"/>
          </a:p>
        </p:txBody>
      </p:sp>
      <p:sp>
        <p:nvSpPr>
          <p:cNvPr id="6" name="مربع نص 5"/>
          <p:cNvSpPr txBox="1"/>
          <p:nvPr/>
        </p:nvSpPr>
        <p:spPr>
          <a:xfrm>
            <a:off x="3357554" y="2428868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يقُوم</a:t>
            </a:r>
            <a:endParaRPr lang="ar-SA" dirty="0"/>
          </a:p>
        </p:txBody>
      </p:sp>
      <p:sp>
        <p:nvSpPr>
          <p:cNvPr id="7" name="مربع نص 6"/>
          <p:cNvSpPr txBox="1"/>
          <p:nvPr/>
        </p:nvSpPr>
        <p:spPr>
          <a:xfrm>
            <a:off x="1428728" y="2488164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نقُول</a:t>
            </a:r>
            <a:endParaRPr lang="ar-SA" dirty="0"/>
          </a:p>
        </p:txBody>
      </p:sp>
      <p:sp>
        <p:nvSpPr>
          <p:cNvPr id="8" name="مربع نص 7"/>
          <p:cNvSpPr txBox="1"/>
          <p:nvPr/>
        </p:nvSpPr>
        <p:spPr>
          <a:xfrm>
            <a:off x="-214346" y="2428868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يقومُون</a:t>
            </a:r>
            <a:endParaRPr lang="ar-SA" dirty="0"/>
          </a:p>
        </p:txBody>
      </p:sp>
      <p:sp>
        <p:nvSpPr>
          <p:cNvPr id="9" name="مربع نص 8"/>
          <p:cNvSpPr txBox="1"/>
          <p:nvPr/>
        </p:nvSpPr>
        <p:spPr>
          <a:xfrm>
            <a:off x="4429124" y="3845486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تلمِيذ</a:t>
            </a:r>
            <a:endParaRPr lang="ar-SA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2500298" y="3786190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سميِرًا</a:t>
            </a:r>
            <a:endParaRPr lang="ar-SA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571472" y="3845486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تنظِيف</a:t>
            </a:r>
            <a:endParaRPr lang="ar-SA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3643306" y="5345684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النَّظافة</a:t>
            </a:r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1643042" y="5345684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المُعَلِّم</a:t>
            </a:r>
            <a:endParaRPr lang="ar-SA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-142908" y="5357826"/>
            <a:ext cx="178595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التَّلاميذ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4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04900" y="0"/>
            <a:ext cx="69342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4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24063"/>
            <a:ext cx="9144000" cy="2808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4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785938"/>
            <a:ext cx="9144000" cy="328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4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8438"/>
            <a:ext cx="9144000" cy="64611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7072330" y="2109778"/>
            <a:ext cx="9286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تُذَاكر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785918" y="2102158"/>
            <a:ext cx="92869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smtClean="0">
                <a:solidFill>
                  <a:srgbClr val="FF0000"/>
                </a:solidFill>
              </a:rPr>
              <a:t>تُحَقِّق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286380" y="5357826"/>
            <a:ext cx="28575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err="1" smtClean="0">
                <a:solidFill>
                  <a:srgbClr val="FF0000"/>
                </a:solidFill>
              </a:rPr>
              <a:t>تُهْمِل</a:t>
            </a:r>
            <a:r>
              <a:rPr lang="ar-SA" sz="3200" dirty="0" smtClean="0">
                <a:solidFill>
                  <a:srgbClr val="FF0000"/>
                </a:solidFill>
              </a:rPr>
              <a:t> دروسك تفشل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857224" y="5357826"/>
            <a:ext cx="285752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dirty="0" err="1" smtClean="0">
                <a:solidFill>
                  <a:srgbClr val="FF0000"/>
                </a:solidFill>
              </a:rPr>
              <a:t>تهمل</a:t>
            </a:r>
            <a:r>
              <a:rPr lang="ar-SA" sz="3200" dirty="0" smtClean="0">
                <a:solidFill>
                  <a:srgbClr val="FF0000"/>
                </a:solidFill>
              </a:rPr>
              <a:t> تذهب أحلامك</a:t>
            </a:r>
            <a:endParaRPr lang="ar-S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4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733425" y="0"/>
            <a:ext cx="76771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4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782763"/>
            <a:ext cx="9144000" cy="3290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76313"/>
            <a:ext cx="9144000" cy="4905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189038" y="0"/>
            <a:ext cx="67643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1500166" y="3500438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dirty="0" smtClean="0"/>
              <a:t>طائرة</a:t>
            </a:r>
            <a:endParaRPr lang="ar-SA" sz="2400" dirty="0"/>
          </a:p>
        </p:txBody>
      </p:sp>
      <p:sp>
        <p:nvSpPr>
          <p:cNvPr id="8" name="مربع نص 7"/>
          <p:cNvSpPr txBox="1"/>
          <p:nvPr/>
        </p:nvSpPr>
        <p:spPr>
          <a:xfrm>
            <a:off x="1500166" y="2714620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dirty="0" smtClean="0"/>
              <a:t>ثلَّاجة</a:t>
            </a:r>
            <a:endParaRPr lang="ar-SA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1500166" y="4357694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dirty="0" smtClean="0"/>
              <a:t>مفتاح</a:t>
            </a:r>
            <a:endParaRPr lang="ar-SA" sz="2400" dirty="0"/>
          </a:p>
        </p:txBody>
      </p:sp>
      <p:sp>
        <p:nvSpPr>
          <p:cNvPr id="16" name="مربع نص 15"/>
          <p:cNvSpPr txBox="1"/>
          <p:nvPr/>
        </p:nvSpPr>
        <p:spPr>
          <a:xfrm>
            <a:off x="1500166" y="5214950"/>
            <a:ext cx="1785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dirty="0" smtClean="0"/>
              <a:t>دراجة</a:t>
            </a:r>
            <a:endParaRPr lang="ar-SA" sz="2400" dirty="0"/>
          </a:p>
        </p:txBody>
      </p:sp>
      <p:sp>
        <p:nvSpPr>
          <p:cNvPr id="17" name="مربع نص 16"/>
          <p:cNvSpPr txBox="1"/>
          <p:nvPr/>
        </p:nvSpPr>
        <p:spPr>
          <a:xfrm>
            <a:off x="1571604" y="6143644"/>
            <a:ext cx="17859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dirty="0" smtClean="0"/>
              <a:t>التَّلاميذ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5" grpId="0"/>
      <p:bldP spid="16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5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031875" y="0"/>
            <a:ext cx="70802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5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81200"/>
            <a:ext cx="9144000" cy="28940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5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822450"/>
            <a:ext cx="9144000" cy="321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5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584200" y="0"/>
            <a:ext cx="79756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5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579563"/>
            <a:ext cx="9144000" cy="369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5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598738"/>
            <a:ext cx="9144000" cy="1658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0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66775" y="0"/>
            <a:ext cx="74104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1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363538" y="0"/>
            <a:ext cx="84153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235200"/>
            <a:ext cx="9144000" cy="23860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1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04775"/>
            <a:ext cx="9144000" cy="6646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47" y="1857364"/>
            <a:ext cx="9027847" cy="2835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50800" cmpd="sng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25</Words>
  <Application>Microsoft Office PowerPoint</Application>
  <PresentationFormat>عرض على الشاشة (3:4)‏</PresentationFormat>
  <Paragraphs>21</Paragraphs>
  <Slides>46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46</vt:i4>
      </vt:variant>
    </vt:vector>
  </HeadingPairs>
  <TitlesOfParts>
    <vt:vector size="4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ألبوم صور فوتوغرافية</dc:title>
  <dc:creator>user1</dc:creator>
  <cp:lastModifiedBy>user1</cp:lastModifiedBy>
  <cp:revision>59</cp:revision>
  <dcterms:created xsi:type="dcterms:W3CDTF">2013-01-10T21:47:17Z</dcterms:created>
  <dcterms:modified xsi:type="dcterms:W3CDTF">2013-01-14T22:10:15Z</dcterms:modified>
</cp:coreProperties>
</file>