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82975" autoAdjust="0"/>
    <p:restoredTop sz="94660"/>
  </p:normalViewPr>
  <p:slideViewPr>
    <p:cSldViewPr>
      <p:cViewPr>
        <p:scale>
          <a:sx n="75" d="100"/>
          <a:sy n="75" d="100"/>
        </p:scale>
        <p:origin x="-283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9B363-F43F-4546-BF07-0F9AB6E1F52C}" type="datetimeFigureOut">
              <a:rPr lang="ar-SA" smtClean="0"/>
              <a:pPr/>
              <a:t>03/03/34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8805A-91C4-4FA6-AD08-F16CE1BAA27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69950" y="0"/>
            <a:ext cx="7402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46288"/>
            <a:ext cx="9144000" cy="2763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62188"/>
            <a:ext cx="9144000" cy="2332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41363"/>
            <a:ext cx="9144000" cy="53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63538"/>
            <a:ext cx="9144000" cy="6130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17563" y="0"/>
            <a:ext cx="75088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97050"/>
            <a:ext cx="9144000" cy="326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92400"/>
            <a:ext cx="9144000" cy="1471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9850"/>
            <a:ext cx="9144000" cy="6716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2486226" cy="80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357430"/>
            <a:ext cx="2571768" cy="102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5143512"/>
            <a:ext cx="2144718" cy="85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5231912"/>
            <a:ext cx="1857388" cy="75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15963"/>
            <a:ext cx="9144000" cy="54244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5500694" y="4857760"/>
            <a:ext cx="292895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الكسل مُعسِّر كل سهل</a:t>
            </a: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642910" y="4929198"/>
            <a:ext cx="2857520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الكسل يؤدي </a:t>
            </a:r>
            <a:r>
              <a:rPr lang="ar-SA" sz="2800" dirty="0" smtClean="0"/>
              <a:t>إلى الفقر</a:t>
            </a:r>
          </a:p>
        </p:txBody>
      </p:sp>
      <p:cxnSp>
        <p:nvCxnSpPr>
          <p:cNvPr id="6" name="رابط مستقيم 5"/>
          <p:cNvCxnSpPr/>
          <p:nvPr/>
        </p:nvCxnSpPr>
        <p:spPr>
          <a:xfrm rot="10800000">
            <a:off x="6858016" y="5429264"/>
            <a:ext cx="642942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2643174" y="5500702"/>
            <a:ext cx="642942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36713"/>
            <a:ext cx="9144000" cy="358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50963" y="0"/>
            <a:ext cx="64420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28838"/>
            <a:ext cx="9144000" cy="26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73288"/>
            <a:ext cx="9144000" cy="2509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90525"/>
            <a:ext cx="9144000" cy="607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00188"/>
            <a:ext cx="9144000" cy="3856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46100" y="0"/>
            <a:ext cx="80502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4450" y="0"/>
            <a:ext cx="90551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28838"/>
            <a:ext cx="9144000" cy="2598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35213"/>
            <a:ext cx="9144000" cy="218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12963"/>
            <a:ext cx="9144000" cy="2630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57275"/>
            <a:ext cx="9144000" cy="4743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5500694" y="200024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فلاَّحا</a:t>
            </a:r>
            <a:endParaRPr lang="ar-SA" sz="3200" dirty="0"/>
          </a:p>
        </p:txBody>
      </p:sp>
      <p:sp>
        <p:nvSpPr>
          <p:cNvPr id="4" name="شكل بيضاوي 3"/>
          <p:cNvSpPr/>
          <p:nvPr/>
        </p:nvSpPr>
        <p:spPr>
          <a:xfrm>
            <a:off x="3857620" y="200024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يتأمَّله</a:t>
            </a:r>
            <a:endParaRPr lang="ar-SA" sz="2800" dirty="0"/>
          </a:p>
        </p:txBody>
      </p:sp>
      <p:sp>
        <p:nvSpPr>
          <p:cNvPr id="5" name="شكل بيضاوي 4"/>
          <p:cNvSpPr/>
          <p:nvPr/>
        </p:nvSpPr>
        <p:spPr>
          <a:xfrm>
            <a:off x="2214000" y="200024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سلَّم</a:t>
            </a:r>
            <a:endParaRPr lang="ar-SA" sz="2800" dirty="0"/>
          </a:p>
        </p:txBody>
      </p:sp>
      <p:sp>
        <p:nvSpPr>
          <p:cNvPr id="10" name="شكل بيضاوي 9"/>
          <p:cNvSpPr/>
          <p:nvPr/>
        </p:nvSpPr>
        <p:spPr>
          <a:xfrm>
            <a:off x="500034" y="2071678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يا عمَّاه</a:t>
            </a:r>
            <a:endParaRPr lang="ar-SA" sz="3200" dirty="0"/>
          </a:p>
        </p:txBody>
      </p:sp>
      <p:sp>
        <p:nvSpPr>
          <p:cNvPr id="11" name="شكل بيضاوي 10"/>
          <p:cNvSpPr/>
          <p:nvPr/>
        </p:nvSpPr>
        <p:spPr>
          <a:xfrm>
            <a:off x="5286120" y="3357562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كلُّ</a:t>
            </a:r>
            <a:endParaRPr lang="ar-SA" dirty="0"/>
          </a:p>
        </p:txBody>
      </p:sp>
      <p:sp>
        <p:nvSpPr>
          <p:cNvPr id="12" name="شكل بيضاوي 11"/>
          <p:cNvSpPr/>
          <p:nvPr/>
        </p:nvSpPr>
        <p:spPr>
          <a:xfrm>
            <a:off x="3644520" y="3357562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3" name="شكل بيضاوي 12"/>
          <p:cNvSpPr/>
          <p:nvPr/>
        </p:nvSpPr>
        <p:spPr>
          <a:xfrm>
            <a:off x="1999320" y="3357562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4" name="شكل بيضاوي 13"/>
          <p:cNvSpPr/>
          <p:nvPr/>
        </p:nvSpPr>
        <p:spPr>
          <a:xfrm>
            <a:off x="285720" y="335880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5" name="شكل بيضاوي 14"/>
          <p:cNvSpPr/>
          <p:nvPr/>
        </p:nvSpPr>
        <p:spPr>
          <a:xfrm>
            <a:off x="5500800" y="4643446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تخزِّنه</a:t>
            </a:r>
            <a:endParaRPr lang="ar-SA" sz="3200" dirty="0"/>
          </a:p>
        </p:txBody>
      </p:sp>
      <p:sp>
        <p:nvSpPr>
          <p:cNvPr id="16" name="شكل بيضاوي 15"/>
          <p:cNvSpPr/>
          <p:nvPr/>
        </p:nvSpPr>
        <p:spPr>
          <a:xfrm>
            <a:off x="3859200" y="464400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الشِّتاء</a:t>
            </a:r>
            <a:endParaRPr lang="ar-SA" sz="3200" dirty="0"/>
          </a:p>
        </p:txBody>
      </p:sp>
      <p:sp>
        <p:nvSpPr>
          <p:cNvPr id="17" name="شكل بيضاوي 16"/>
          <p:cNvSpPr/>
          <p:nvPr/>
        </p:nvSpPr>
        <p:spPr>
          <a:xfrm>
            <a:off x="2214000" y="464400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طيِّبا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500400" y="4644000"/>
            <a:ext cx="1714512" cy="107157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جدِّ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79488"/>
            <a:ext cx="9144000" cy="48990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5715008" y="2714620"/>
            <a:ext cx="11031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0"/>
            <a:r>
              <a:rPr lang="ar-SA" sz="3200" b="1" dirty="0" smtClean="0"/>
              <a:t>محْراث</a:t>
            </a:r>
            <a:endParaRPr lang="ar-SA" sz="32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857620" y="2714620"/>
            <a:ext cx="107157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err="1" smtClean="0"/>
              <a:t>محْـ</a:t>
            </a:r>
            <a:endParaRPr lang="ar-SA" sz="36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500298" y="2643182"/>
            <a:ext cx="71438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err="1" smtClean="0"/>
              <a:t>را</a:t>
            </a:r>
            <a:endParaRPr lang="ar-SA" sz="40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000100" y="2714620"/>
            <a:ext cx="50006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ث</a:t>
            </a:r>
            <a:endParaRPr lang="ar-SA" sz="40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643570" y="3571876"/>
            <a:ext cx="135732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مشْغولة</a:t>
            </a:r>
            <a:endParaRPr lang="ar-SA" sz="3200" b="1" dirty="0" smtClean="0"/>
          </a:p>
        </p:txBody>
      </p:sp>
      <p:sp>
        <p:nvSpPr>
          <p:cNvPr id="8" name="مربع نص 7"/>
          <p:cNvSpPr txBox="1"/>
          <p:nvPr/>
        </p:nvSpPr>
        <p:spPr>
          <a:xfrm>
            <a:off x="4143372" y="3500438"/>
            <a:ext cx="92869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مشْـ</a:t>
            </a:r>
            <a:endParaRPr lang="ar-SA" sz="40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428860" y="3571876"/>
            <a:ext cx="92869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err="1" smtClean="0"/>
              <a:t>غو</a:t>
            </a:r>
            <a:endParaRPr lang="ar-SA" sz="3600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857224" y="3571876"/>
            <a:ext cx="71438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err="1" smtClean="0"/>
              <a:t>لة</a:t>
            </a:r>
            <a:endParaRPr lang="ar-SA" sz="3600" b="1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929322" y="4286256"/>
            <a:ext cx="10001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بحْث</a:t>
            </a:r>
            <a:endParaRPr lang="ar-SA" sz="4000" b="1" dirty="0"/>
          </a:p>
        </p:txBody>
      </p:sp>
      <p:sp>
        <p:nvSpPr>
          <p:cNvPr id="14" name="مستطيل 13"/>
          <p:cNvSpPr/>
          <p:nvPr/>
        </p:nvSpPr>
        <p:spPr>
          <a:xfrm>
            <a:off x="1000100" y="4429132"/>
            <a:ext cx="357190" cy="42862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4000496" y="4286256"/>
            <a:ext cx="10001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بحْـ</a:t>
            </a:r>
            <a:endParaRPr lang="ar-SA" sz="4000" b="1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2643174" y="4286256"/>
            <a:ext cx="50006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b="1" dirty="0" smtClean="0"/>
              <a:t>ث</a:t>
            </a:r>
            <a:endParaRPr lang="ar-SA" sz="5400" b="1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5715008" y="5072074"/>
            <a:ext cx="121444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تطْعم</a:t>
            </a:r>
            <a:endParaRPr lang="ar-SA" sz="4000" b="1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4000496" y="5072074"/>
            <a:ext cx="121444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4000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2500298" y="5072074"/>
            <a:ext cx="71438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عم</a:t>
            </a:r>
            <a:endParaRPr lang="ar-SA" sz="4000" dirty="0"/>
          </a:p>
        </p:txBody>
      </p:sp>
      <p:sp>
        <p:nvSpPr>
          <p:cNvPr id="21" name="مستطيل 20"/>
          <p:cNvSpPr/>
          <p:nvPr/>
        </p:nvSpPr>
        <p:spPr>
          <a:xfrm>
            <a:off x="1000100" y="5143512"/>
            <a:ext cx="357190" cy="42862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8" name="مربع نص 27"/>
          <p:cNvSpPr txBox="1"/>
          <p:nvPr/>
        </p:nvSpPr>
        <p:spPr>
          <a:xfrm>
            <a:off x="4143372" y="5000636"/>
            <a:ext cx="10001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err="1" smtClean="0"/>
              <a:t>تُطْـ</a:t>
            </a:r>
            <a:endParaRPr lang="ar-S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1"/>
      <p:bldP spid="7" grpId="0"/>
      <p:bldP spid="10" grpId="0"/>
      <p:bldP spid="11" grpId="0"/>
      <p:bldP spid="13" grpId="0"/>
      <p:bldP spid="15" grpId="0"/>
      <p:bldP spid="16" grpId="0"/>
      <p:bldP spid="17" grpId="0"/>
      <p:bldP spid="21" grpId="0" animBg="1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93763" y="0"/>
            <a:ext cx="73548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90725"/>
            <a:ext cx="9144000" cy="287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358900" y="0"/>
            <a:ext cx="64262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2928926" y="1785926"/>
            <a:ext cx="342902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أهمل فشل ومن اجتهد </a:t>
            </a:r>
            <a:endParaRPr lang="ar-SA" sz="3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071670" y="3143248"/>
            <a:ext cx="435771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كسل خسر ومن عمل أُجر</a:t>
            </a:r>
            <a:endParaRPr lang="ar-SA" sz="3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143108" y="4429132"/>
            <a:ext cx="43577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كفر دخل النار ومن آمن دخل الجنة</a:t>
            </a:r>
            <a:endParaRPr lang="ar-SA" sz="28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143108" y="5786454"/>
            <a:ext cx="43577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ترك التعلم جهل ومن تعلم علم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84225" y="0"/>
            <a:ext cx="75739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3363"/>
            <a:ext cx="9144000" cy="6391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4143372" y="3429000"/>
            <a:ext cx="12858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مِنْشَار</a:t>
            </a:r>
            <a:endParaRPr lang="ar-SA" sz="3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57158" y="3571876"/>
            <a:ext cx="25717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ينشر النجار بمنشاره</a:t>
            </a:r>
            <a:endParaRPr lang="ar-SA" sz="28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286248" y="4500570"/>
            <a:ext cx="12144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مِفْتَاح</a:t>
            </a:r>
            <a:endParaRPr lang="ar-SA" sz="36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85720" y="4572008"/>
            <a:ext cx="26432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يفتح العامل بمفتاحه</a:t>
            </a:r>
            <a:endParaRPr lang="ar-SA" sz="28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357686" y="5572140"/>
            <a:ext cx="121444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err="1" smtClean="0"/>
              <a:t>مِرْسام</a:t>
            </a:r>
            <a:endParaRPr lang="ar-SA" sz="36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85720" y="5691862"/>
            <a:ext cx="27146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يرسم الفنان </a:t>
            </a:r>
            <a:r>
              <a:rPr lang="ar-SA" sz="2800" dirty="0" err="1" smtClean="0"/>
              <a:t>بمرسامه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63663" y="0"/>
            <a:ext cx="64166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87538"/>
            <a:ext cx="9144000" cy="3081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71650"/>
            <a:ext cx="9144000" cy="331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635000" y="0"/>
            <a:ext cx="787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97013"/>
            <a:ext cx="9144000" cy="38623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3071802" y="3286124"/>
            <a:ext cx="271464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يُعِّلم</a:t>
            </a:r>
            <a:r>
              <a:rPr lang="ar-SA" sz="2800" dirty="0" smtClean="0"/>
              <a:t> </a:t>
            </a:r>
            <a:r>
              <a:rPr lang="ar-SA" sz="3600" dirty="0" smtClean="0"/>
              <a:t>الطلاب</a:t>
            </a:r>
            <a:r>
              <a:rPr lang="ar-SA" sz="2800" dirty="0" smtClean="0"/>
              <a:t> </a:t>
            </a:r>
            <a:endParaRPr lang="ar-SA" sz="28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714612" y="3925995"/>
            <a:ext cx="40719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/>
              <a:t>مهندسًا </a:t>
            </a:r>
            <a:r>
              <a:rPr lang="ar-SA" sz="3600" dirty="0" smtClean="0"/>
              <a:t>يبني البيوتَ</a:t>
            </a: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559050"/>
            <a:ext cx="9144000" cy="173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95375"/>
            <a:ext cx="9144000" cy="466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63563"/>
            <a:ext cx="9144000" cy="5729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0000" y="5143512"/>
            <a:ext cx="1386990" cy="71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5144400"/>
            <a:ext cx="1214446" cy="70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5144400"/>
            <a:ext cx="1285884" cy="75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5144400"/>
            <a:ext cx="1214446" cy="69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5144400"/>
            <a:ext cx="1214446" cy="68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5144400"/>
            <a:ext cx="1214446" cy="673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62025" y="0"/>
            <a:ext cx="72183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46200"/>
            <a:ext cx="9144000" cy="416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118433"/>
            <a:ext cx="1427166" cy="882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143379"/>
            <a:ext cx="1359692" cy="8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0862" y="4143380"/>
            <a:ext cx="15012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77963"/>
            <a:ext cx="9144000" cy="3900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071599"/>
            <a:ext cx="1252539" cy="67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4071600"/>
            <a:ext cx="1080846" cy="71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071600"/>
            <a:ext cx="1257381" cy="71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071600"/>
            <a:ext cx="1268321" cy="71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92175" y="0"/>
            <a:ext cx="7359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31788"/>
            <a:ext cx="9144000" cy="619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649413" y="0"/>
            <a:ext cx="58435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28604"/>
            <a:ext cx="9144000" cy="2560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صورة 2" descr="259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3571876"/>
            <a:ext cx="9144000" cy="1335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22350" y="0"/>
            <a:ext cx="70993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71</Words>
  <Application>Microsoft Office PowerPoint</Application>
  <PresentationFormat>عرض على الشاشة (3:4)‏</PresentationFormat>
  <Paragraphs>37</Paragraphs>
  <Slides>46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46</vt:i4>
      </vt:variant>
    </vt:vector>
  </HeadingPairs>
  <TitlesOfParts>
    <vt:vector size="4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40</cp:revision>
  <dcterms:created xsi:type="dcterms:W3CDTF">2013-01-12T11:16:42Z</dcterms:created>
  <dcterms:modified xsi:type="dcterms:W3CDTF">2013-01-14T15:06:57Z</dcterms:modified>
</cp:coreProperties>
</file>