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98" r:id="rId3"/>
    <p:sldId id="259" r:id="rId4"/>
    <p:sldId id="29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8" d="100"/>
          <a:sy n="78" d="100"/>
        </p:scale>
        <p:origin x="-108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5E330-C6AC-4286-9DB0-B34D4536FD63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CA5F9-60C4-4EAC-BB45-56CAD3BFE6E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4.jpg"/>
          <p:cNvPicPr>
            <a:picLocks noGrp="1" noChangeAspect="1"/>
          </p:cNvPicPr>
          <p:nvPr isPhoto="1"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76300" y="0"/>
            <a:ext cx="73914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2500298" y="1928802"/>
            <a:ext cx="2357454" cy="207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5400000">
            <a:off x="2464579" y="2964653"/>
            <a:ext cx="2357454" cy="2286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6200000" flipV="1">
            <a:off x="2464579" y="1964521"/>
            <a:ext cx="2571768" cy="207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V="1">
            <a:off x="2393141" y="3036091"/>
            <a:ext cx="2571768" cy="207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>
            <a:off x="2571736" y="6286520"/>
            <a:ext cx="2286016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58900" y="0"/>
            <a:ext cx="64246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73250"/>
            <a:ext cx="9144000" cy="3109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58" y="2643182"/>
            <a:ext cx="642942" cy="625294"/>
          </a:xfrm>
          <a:prstGeom prst="rect">
            <a:avLst/>
          </a:prstGeom>
          <a:noFill/>
        </p:spPr>
      </p:pic>
      <p:pic>
        <p:nvPicPr>
          <p:cNvPr id="4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58" y="4071942"/>
            <a:ext cx="642942" cy="62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3213"/>
            <a:ext cx="9144000" cy="3709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66838" y="0"/>
            <a:ext cx="64103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14538"/>
            <a:ext cx="9144000" cy="282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49313"/>
            <a:ext cx="9144000" cy="515778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مثلث متساوي الساقين 3"/>
          <p:cNvSpPr/>
          <p:nvPr/>
        </p:nvSpPr>
        <p:spPr>
          <a:xfrm>
            <a:off x="5500694" y="1571612"/>
            <a:ext cx="1643074" cy="11430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الصنعة</a:t>
            </a:r>
            <a:endParaRPr lang="ar-SA" dirty="0"/>
          </a:p>
        </p:txBody>
      </p:sp>
      <p:sp>
        <p:nvSpPr>
          <p:cNvPr id="5" name="مثلث متساوي الساقين 4"/>
          <p:cNvSpPr/>
          <p:nvPr/>
        </p:nvSpPr>
        <p:spPr>
          <a:xfrm>
            <a:off x="1071538" y="1500174"/>
            <a:ext cx="1643074" cy="11430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تفوق</a:t>
            </a:r>
            <a:endParaRPr lang="ar-SA" dirty="0"/>
          </a:p>
        </p:txBody>
      </p:sp>
      <p:sp>
        <p:nvSpPr>
          <p:cNvPr id="6" name="مثلث متساوي الساقين 5"/>
          <p:cNvSpPr/>
          <p:nvPr/>
        </p:nvSpPr>
        <p:spPr>
          <a:xfrm>
            <a:off x="5429256" y="2714620"/>
            <a:ext cx="1643074" cy="11430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التحمل</a:t>
            </a:r>
            <a:endParaRPr lang="ar-SA" dirty="0"/>
          </a:p>
        </p:txBody>
      </p:sp>
      <p:sp>
        <p:nvSpPr>
          <p:cNvPr id="7" name="مثلث متساوي الساقين 6"/>
          <p:cNvSpPr/>
          <p:nvPr/>
        </p:nvSpPr>
        <p:spPr>
          <a:xfrm>
            <a:off x="714348" y="2714620"/>
            <a:ext cx="1643074" cy="11430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err="1" smtClean="0"/>
              <a:t>الأحسان</a:t>
            </a:r>
            <a:endParaRPr lang="ar-SA" dirty="0"/>
          </a:p>
        </p:txBody>
      </p:sp>
      <p:cxnSp>
        <p:nvCxnSpPr>
          <p:cNvPr id="9" name="رابط مستقيم 8"/>
          <p:cNvCxnSpPr/>
          <p:nvPr/>
        </p:nvCxnSpPr>
        <p:spPr>
          <a:xfrm rot="10800000" flipV="1">
            <a:off x="4429124" y="4500570"/>
            <a:ext cx="1714512" cy="12144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rot="10800000" flipV="1">
            <a:off x="500034" y="4500570"/>
            <a:ext cx="1714512" cy="12144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rot="10800000" flipV="1">
            <a:off x="2571736" y="4572008"/>
            <a:ext cx="1714512" cy="12144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رابط مستقيم 11"/>
          <p:cNvCxnSpPr/>
          <p:nvPr/>
        </p:nvCxnSpPr>
        <p:spPr>
          <a:xfrm rot="10800000" flipV="1">
            <a:off x="6858016" y="4572008"/>
            <a:ext cx="1714512" cy="12144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04888"/>
            <a:ext cx="9144000" cy="48482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500034" y="2357430"/>
            <a:ext cx="3929090" cy="1000132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2060"/>
                </a:solidFill>
                <a:cs typeface="Akhbar MT" pitchFamily="2" charset="-78"/>
              </a:rPr>
              <a:t>أحب المهنة الشريفة</a:t>
            </a:r>
            <a:endParaRPr lang="ar-SA" sz="4400" b="1" dirty="0">
              <a:solidFill>
                <a:srgbClr val="002060"/>
              </a:solidFill>
              <a:cs typeface="Akhbar MT" pitchFamily="2" charset="-78"/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14282" y="3571876"/>
            <a:ext cx="4714908" cy="1000132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002060"/>
                </a:solidFill>
                <a:cs typeface="Akhbar MT" pitchFamily="2" charset="-78"/>
              </a:rPr>
              <a:t>عليك بالتحمل لتصل إلى غايتك</a:t>
            </a:r>
            <a:endParaRPr lang="ar-SA" sz="4000" b="1" dirty="0">
              <a:solidFill>
                <a:srgbClr val="002060"/>
              </a:solidFill>
              <a:cs typeface="Akhbar MT" pitchFamily="2" charset="-7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500034" y="4786322"/>
            <a:ext cx="4500594" cy="1000132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002060"/>
                </a:solidFill>
                <a:cs typeface="Akhbar MT" pitchFamily="2" charset="-78"/>
              </a:rPr>
              <a:t>الفضل لأصحاب المهن في التقدم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68375" y="0"/>
            <a:ext cx="72056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76425"/>
            <a:ext cx="9144000" cy="310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06450" y="0"/>
            <a:ext cx="75311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13000"/>
            <a:ext cx="9144000" cy="2030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69888" y="0"/>
            <a:ext cx="84042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00113" y="0"/>
            <a:ext cx="73421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20900"/>
            <a:ext cx="9144000" cy="2614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78050"/>
            <a:ext cx="9144000" cy="2500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66900"/>
            <a:ext cx="9144000" cy="31226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وجة 2"/>
          <p:cNvSpPr/>
          <p:nvPr/>
        </p:nvSpPr>
        <p:spPr>
          <a:xfrm>
            <a:off x="3714744" y="3000372"/>
            <a:ext cx="2357454" cy="1143008"/>
          </a:xfrm>
          <a:prstGeom prst="wav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2060"/>
                </a:solidFill>
                <a:cs typeface="AdvertisingMedium" pitchFamily="2" charset="-78"/>
              </a:rPr>
              <a:t>عبادةٌ</a:t>
            </a:r>
            <a:endParaRPr lang="ar-SA" sz="4400" b="1" dirty="0">
              <a:solidFill>
                <a:srgbClr val="002060"/>
              </a:solidFill>
              <a:cs typeface="AdvertisingMedium" pitchFamily="2" charset="-78"/>
            </a:endParaRPr>
          </a:p>
        </p:txBody>
      </p:sp>
      <p:sp>
        <p:nvSpPr>
          <p:cNvPr id="5" name="موجة 4"/>
          <p:cNvSpPr/>
          <p:nvPr/>
        </p:nvSpPr>
        <p:spPr>
          <a:xfrm>
            <a:off x="1142976" y="3000372"/>
            <a:ext cx="2357454" cy="1143008"/>
          </a:xfrm>
          <a:prstGeom prst="wav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2060"/>
                </a:solidFill>
                <a:cs typeface="AdvertisingMedium" pitchFamily="2" charset="-78"/>
              </a:rPr>
              <a:t>الباء</a:t>
            </a:r>
            <a:endParaRPr lang="ar-SA" sz="4400" b="1" dirty="0">
              <a:solidFill>
                <a:srgbClr val="002060"/>
              </a:solidFill>
              <a:cs typeface="AdvertisingMedium" pitchFamily="2" charset="-78"/>
            </a:endParaRPr>
          </a:p>
        </p:txBody>
      </p:sp>
      <p:sp>
        <p:nvSpPr>
          <p:cNvPr id="6" name="موجة 5"/>
          <p:cNvSpPr/>
          <p:nvPr/>
        </p:nvSpPr>
        <p:spPr>
          <a:xfrm>
            <a:off x="3643306" y="3929066"/>
            <a:ext cx="2357454" cy="1143008"/>
          </a:xfrm>
          <a:prstGeom prst="wav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2060"/>
                </a:solidFill>
                <a:cs typeface="AdvertisingMedium" pitchFamily="2" charset="-78"/>
              </a:rPr>
              <a:t>الأنبياء</a:t>
            </a:r>
            <a:endParaRPr lang="ar-SA" sz="4400" b="1" dirty="0">
              <a:solidFill>
                <a:srgbClr val="002060"/>
              </a:solidFill>
              <a:cs typeface="AdvertisingMedium" pitchFamily="2" charset="-78"/>
            </a:endParaRPr>
          </a:p>
        </p:txBody>
      </p:sp>
      <p:sp>
        <p:nvSpPr>
          <p:cNvPr id="7" name="موجة 6"/>
          <p:cNvSpPr/>
          <p:nvPr/>
        </p:nvSpPr>
        <p:spPr>
          <a:xfrm>
            <a:off x="1071538" y="4000504"/>
            <a:ext cx="2357454" cy="1143008"/>
          </a:xfrm>
          <a:prstGeom prst="wav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2060"/>
                </a:solidFill>
                <a:cs typeface="AdvertisingMedium" pitchFamily="2" charset="-78"/>
              </a:rPr>
              <a:t>الياء</a:t>
            </a:r>
            <a:endParaRPr lang="ar-SA" sz="4400" b="1" dirty="0">
              <a:solidFill>
                <a:srgbClr val="002060"/>
              </a:solidFill>
              <a:cs typeface="AdvertisingMediu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93863"/>
            <a:ext cx="9144000" cy="34686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3357554" y="3071810"/>
            <a:ext cx="2428892" cy="7858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يعملون</a:t>
            </a:r>
            <a:endParaRPr lang="ar-SA" sz="3200" b="1" dirty="0"/>
          </a:p>
        </p:txBody>
      </p:sp>
      <p:sp>
        <p:nvSpPr>
          <p:cNvPr id="4" name="مستطيل 3"/>
          <p:cNvSpPr/>
          <p:nvPr/>
        </p:nvSpPr>
        <p:spPr>
          <a:xfrm>
            <a:off x="571472" y="3143248"/>
            <a:ext cx="2428892" cy="7858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/>
              <a:t>اللام</a:t>
            </a:r>
            <a:endParaRPr lang="ar-SA" sz="4000" b="1" dirty="0"/>
          </a:p>
        </p:txBody>
      </p:sp>
      <p:sp>
        <p:nvSpPr>
          <p:cNvPr id="5" name="مستطيل 4"/>
          <p:cNvSpPr/>
          <p:nvPr/>
        </p:nvSpPr>
        <p:spPr>
          <a:xfrm>
            <a:off x="3286116" y="4000504"/>
            <a:ext cx="2428892" cy="7858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/>
              <a:t>الصوف</a:t>
            </a:r>
            <a:endParaRPr lang="ar-SA" sz="4800" b="1" dirty="0"/>
          </a:p>
        </p:txBody>
      </p:sp>
      <p:sp>
        <p:nvSpPr>
          <p:cNvPr id="6" name="مستطيل 5"/>
          <p:cNvSpPr/>
          <p:nvPr/>
        </p:nvSpPr>
        <p:spPr>
          <a:xfrm>
            <a:off x="642910" y="4000504"/>
            <a:ext cx="2428892" cy="7858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/>
              <a:t>الصاد</a:t>
            </a:r>
            <a:endParaRPr lang="ar-S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25588"/>
            <a:ext cx="9144000" cy="38052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3357554" y="3000372"/>
            <a:ext cx="2714644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/>
              <a:t>طريق</a:t>
            </a:r>
            <a:endParaRPr lang="ar-SA" sz="4000" b="1" dirty="0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85720" y="3000372"/>
            <a:ext cx="2714644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الراء</a:t>
            </a:r>
            <a:endParaRPr lang="ar-SA" sz="3600" b="1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357554" y="4000504"/>
            <a:ext cx="2714644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/>
              <a:t>إدريس</a:t>
            </a:r>
            <a:endParaRPr lang="ar-SA" sz="4400" b="1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428596" y="4000504"/>
            <a:ext cx="2714644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/>
              <a:t>الراء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98588" y="0"/>
            <a:ext cx="63468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62150"/>
            <a:ext cx="9144000" cy="293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009" y="285728"/>
            <a:ext cx="895398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358900" y="0"/>
            <a:ext cx="64246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4643438" y="2357430"/>
            <a:ext cx="1071570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يعمل 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2500298" y="2357430"/>
            <a:ext cx="1000132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يكسب</a:t>
            </a:r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3214678" y="3071810"/>
            <a:ext cx="3286148" cy="571504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من</a:t>
            </a:r>
            <a:r>
              <a:rPr lang="ar-SA" sz="3200" b="1" dirty="0" smtClean="0">
                <a:solidFill>
                  <a:srgbClr val="7030A0"/>
                </a:solidFill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</a:rPr>
              <a:t>يعمل يكسب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071802" y="4500570"/>
            <a:ext cx="3286148" cy="571504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من</a:t>
            </a:r>
            <a:r>
              <a:rPr lang="ar-SA" sz="3200" b="1" dirty="0" smtClean="0">
                <a:solidFill>
                  <a:srgbClr val="7030A0"/>
                </a:solidFill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</a:rPr>
              <a:t>يتصدق يثاب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14678" y="5929330"/>
            <a:ext cx="3286148" cy="571504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من</a:t>
            </a:r>
            <a:r>
              <a:rPr lang="ar-SA" sz="3200" b="1" dirty="0" smtClean="0">
                <a:solidFill>
                  <a:schemeClr val="tx1"/>
                </a:solidFill>
              </a:rPr>
              <a:t> يَرحم يُرحم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786314" y="3643314"/>
            <a:ext cx="1071570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يتصدق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714612" y="3786190"/>
            <a:ext cx="1000132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يثاب</a:t>
            </a:r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5000628" y="5072074"/>
            <a:ext cx="1071570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يَرحم</a:t>
            </a:r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2571736" y="5143512"/>
            <a:ext cx="1071570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يُرحم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46188" y="0"/>
            <a:ext cx="66500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54225"/>
            <a:ext cx="9144000" cy="2747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87388" y="0"/>
            <a:ext cx="77676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5000628" y="3000372"/>
            <a:ext cx="1928826" cy="100013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b="1" dirty="0" smtClean="0">
                <a:solidFill>
                  <a:srgbClr val="0070C0"/>
                </a:solidFill>
              </a:rPr>
              <a:t>خبَّاز</a:t>
            </a:r>
            <a:endParaRPr lang="ar-SA" sz="6000" b="1" dirty="0">
              <a:solidFill>
                <a:srgbClr val="0070C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1000100" y="3571876"/>
            <a:ext cx="1928826" cy="100013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b="1" dirty="0" smtClean="0">
                <a:solidFill>
                  <a:srgbClr val="0070C0"/>
                </a:solidFill>
              </a:rPr>
              <a:t>علَّام</a:t>
            </a:r>
            <a:endParaRPr lang="ar-SA" sz="6000" b="1" dirty="0">
              <a:solidFill>
                <a:srgbClr val="0070C0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5286380" y="4929198"/>
            <a:ext cx="1928826" cy="100013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b="1" dirty="0" smtClean="0">
                <a:solidFill>
                  <a:srgbClr val="0070C0"/>
                </a:solidFill>
              </a:rPr>
              <a:t>حدَّاد</a:t>
            </a:r>
            <a:endParaRPr lang="ar-SA" sz="6000" b="1" dirty="0">
              <a:solidFill>
                <a:srgbClr val="0070C0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1142976" y="5572140"/>
            <a:ext cx="1928826" cy="100013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b="1" dirty="0" smtClean="0">
                <a:solidFill>
                  <a:srgbClr val="0070C0"/>
                </a:solidFill>
              </a:rPr>
              <a:t>غفَّار</a:t>
            </a:r>
            <a:endParaRPr lang="ar-SA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73163" y="0"/>
            <a:ext cx="67976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47825"/>
            <a:ext cx="9144000" cy="356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24063"/>
            <a:ext cx="9144000" cy="28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713038"/>
            <a:ext cx="9144000" cy="143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92175"/>
            <a:ext cx="9144000" cy="507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28688" y="0"/>
            <a:ext cx="72850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502" y="31534"/>
            <a:ext cx="6536084" cy="661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36675"/>
            <a:ext cx="9144000" cy="41846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1214414" y="2786058"/>
            <a:ext cx="7072362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إلى معلم فصلي :</a:t>
            </a:r>
          </a:p>
          <a:p>
            <a:endParaRPr lang="ar-SA" sz="2000" b="1" dirty="0" smtClean="0">
              <a:solidFill>
                <a:srgbClr val="002060"/>
              </a:solidFill>
              <a:cs typeface="AdvertisingMedium" pitchFamily="2" charset="-78"/>
            </a:endParaRPr>
          </a:p>
          <a:p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السلام عليكم </a:t>
            </a:r>
            <a:r>
              <a:rPr lang="ar-SA" sz="2000" b="1" dirty="0" err="1" smtClean="0">
                <a:solidFill>
                  <a:srgbClr val="002060"/>
                </a:solidFill>
                <a:cs typeface="AdvertisingMedium" pitchFamily="2" charset="-78"/>
              </a:rPr>
              <a:t>و</a:t>
            </a:r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 رحمة الله </a:t>
            </a:r>
            <a:r>
              <a:rPr lang="ar-SA" sz="2000" b="1" dirty="0" err="1" smtClean="0">
                <a:solidFill>
                  <a:srgbClr val="002060"/>
                </a:solidFill>
                <a:cs typeface="AdvertisingMedium" pitchFamily="2" charset="-78"/>
              </a:rPr>
              <a:t>و</a:t>
            </a:r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 بركاته </a:t>
            </a:r>
          </a:p>
          <a:p>
            <a:endParaRPr lang="ar-SA" sz="2000" b="1" smtClean="0">
              <a:solidFill>
                <a:srgbClr val="002060"/>
              </a:solidFill>
              <a:cs typeface="AdvertisingMedium" pitchFamily="2" charset="-78"/>
            </a:endParaRPr>
          </a:p>
          <a:p>
            <a:r>
              <a:rPr lang="ar-SA" sz="2000" b="1" smtClean="0">
                <a:solidFill>
                  <a:srgbClr val="002060"/>
                </a:solidFill>
                <a:cs typeface="AdvertisingMedium" pitchFamily="2" charset="-78"/>
              </a:rPr>
              <a:t>شكرا </a:t>
            </a:r>
            <a:r>
              <a:rPr lang="ar-SA" sz="2000" b="1" dirty="0" err="1" smtClean="0">
                <a:solidFill>
                  <a:srgbClr val="002060"/>
                </a:solidFill>
                <a:cs typeface="AdvertisingMedium" pitchFamily="2" charset="-78"/>
              </a:rPr>
              <a:t>لك</a:t>
            </a:r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 لأنك تعلمني كل ما هو مفيد .</a:t>
            </a:r>
          </a:p>
          <a:p>
            <a:endParaRPr lang="ar-SA" sz="2000" b="1" dirty="0" smtClean="0">
              <a:solidFill>
                <a:srgbClr val="002060"/>
              </a:solidFill>
              <a:cs typeface="AdvertisingMedium" pitchFamily="2" charset="-78"/>
            </a:endParaRPr>
          </a:p>
          <a:p>
            <a:r>
              <a:rPr lang="ar-SA" sz="2000" b="1" dirty="0" smtClean="0">
                <a:solidFill>
                  <a:srgbClr val="002060"/>
                </a:solidFill>
                <a:cs typeface="AdvertisingMedium" pitchFamily="2" charset="-78"/>
              </a:rPr>
              <a:t>                                                                       تلميذك: .......</a:t>
            </a:r>
            <a:endParaRPr lang="ar-SA" sz="2000" b="1" dirty="0">
              <a:solidFill>
                <a:srgbClr val="002060"/>
              </a:solidFill>
              <a:cs typeface="AdvertisingMediu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74938"/>
            <a:ext cx="9144000" cy="150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09713" y="0"/>
            <a:ext cx="6124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60375" y="0"/>
            <a:ext cx="82216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52488" y="0"/>
            <a:ext cx="74374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49438"/>
            <a:ext cx="9144000" cy="315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27200"/>
            <a:ext cx="9144000" cy="3402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72</Words>
  <Application>Microsoft Office PowerPoint</Application>
  <PresentationFormat>عرض على الشاشة (3:4)‏</PresentationFormat>
  <Paragraphs>39</Paragraphs>
  <Slides>41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41</vt:i4>
      </vt:variant>
    </vt:vector>
  </HeadingPairs>
  <TitlesOfParts>
    <vt:vector size="4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17</cp:revision>
  <dcterms:created xsi:type="dcterms:W3CDTF">2013-01-12T11:15:25Z</dcterms:created>
  <dcterms:modified xsi:type="dcterms:W3CDTF">2013-01-14T10:07:43Z</dcterms:modified>
</cp:coreProperties>
</file>