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85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3" autoAdjust="0"/>
  </p:normalViewPr>
  <p:slideViewPr>
    <p:cSldViewPr>
      <p:cViewPr>
        <p:scale>
          <a:sx n="75" d="100"/>
          <a:sy n="75" d="100"/>
        </p:scale>
        <p:origin x="-1181" y="-1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05BD-58F0-4D21-848D-BB03D48D3783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9D963-9B71-4064-8254-3DF91790AE3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05BD-58F0-4D21-848D-BB03D48D3783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9D963-9B71-4064-8254-3DF91790AE3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05BD-58F0-4D21-848D-BB03D48D3783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9D963-9B71-4064-8254-3DF91790AE3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05BD-58F0-4D21-848D-BB03D48D3783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9D963-9B71-4064-8254-3DF91790AE3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05BD-58F0-4D21-848D-BB03D48D3783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9D963-9B71-4064-8254-3DF91790AE3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05BD-58F0-4D21-848D-BB03D48D3783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9D963-9B71-4064-8254-3DF91790AE3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05BD-58F0-4D21-848D-BB03D48D3783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9D963-9B71-4064-8254-3DF91790AE3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05BD-58F0-4D21-848D-BB03D48D3783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9D963-9B71-4064-8254-3DF91790AE3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05BD-58F0-4D21-848D-BB03D48D3783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9D963-9B71-4064-8254-3DF91790AE3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05BD-58F0-4D21-848D-BB03D48D3783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9D963-9B71-4064-8254-3DF91790AE3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05BD-58F0-4D21-848D-BB03D48D3783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9D963-9B71-4064-8254-3DF91790AE3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E05BD-58F0-4D21-848D-BB03D48D3783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9D963-9B71-4064-8254-3DF91790AE3A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575;&#1604;&#1589;&#1601;%20&#1575;&#1604;&#1579;&#1575;&#1604;&#1579;\2-&#1604;&#1594;&#1578;&#1610;\&#1571;&#1575;&#1588;&#1610;&#1583;%20&#1575;&#1604;&#1601;&#1589;&#1604;%20&#1575;&#1604;&#1571;&#1608;&#1604;\nshedal9mmal.mp3" TargetMode="Externa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7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933575" y="0"/>
            <a:ext cx="52752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8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697163"/>
            <a:ext cx="9144000" cy="1462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8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50950" y="0"/>
            <a:ext cx="66405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8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92313"/>
            <a:ext cx="9144000" cy="2871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8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297113"/>
            <a:ext cx="9144000" cy="2262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8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566863"/>
            <a:ext cx="9144000" cy="3722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9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614363"/>
            <a:ext cx="9144000" cy="5629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1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-24"/>
            <a:ext cx="7072362" cy="7072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9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849313" y="0"/>
            <a:ext cx="74453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9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169988" y="0"/>
            <a:ext cx="68024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9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31888" y="0"/>
            <a:ext cx="68802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7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595438" y="0"/>
            <a:ext cx="59515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9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703388"/>
            <a:ext cx="9144000" cy="3451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9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466850"/>
            <a:ext cx="9144000" cy="39227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9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614488"/>
            <a:ext cx="9144000" cy="362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9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344613" y="0"/>
            <a:ext cx="64547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9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587500"/>
            <a:ext cx="9144000" cy="36814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شكل بيضاوي 2"/>
          <p:cNvSpPr/>
          <p:nvPr/>
        </p:nvSpPr>
        <p:spPr>
          <a:xfrm>
            <a:off x="3643306" y="2428868"/>
            <a:ext cx="3286148" cy="500066"/>
          </a:xfrm>
          <a:prstGeom prst="ellipse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قصة رائعة</a:t>
            </a:r>
            <a:endParaRPr lang="ar-SA" dirty="0"/>
          </a:p>
        </p:txBody>
      </p:sp>
      <p:sp>
        <p:nvSpPr>
          <p:cNvPr id="4" name="شكل بيضاوي 3"/>
          <p:cNvSpPr/>
          <p:nvPr/>
        </p:nvSpPr>
        <p:spPr>
          <a:xfrm>
            <a:off x="2000232" y="3857628"/>
            <a:ext cx="4929222" cy="500066"/>
          </a:xfrm>
          <a:prstGeom prst="ellipse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الشيخ الكبير,لأنه يحب مساعدة الناس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9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03200" y="0"/>
            <a:ext cx="8737600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رابط كسهم مستقيم 3"/>
          <p:cNvCxnSpPr/>
          <p:nvPr/>
        </p:nvCxnSpPr>
        <p:spPr>
          <a:xfrm rot="10800000" flipV="1">
            <a:off x="1857356" y="1000108"/>
            <a:ext cx="2071702" cy="20002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rot="5400000">
            <a:off x="2464579" y="1178703"/>
            <a:ext cx="4929222" cy="4572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5400000">
            <a:off x="4393393" y="2178847"/>
            <a:ext cx="3857676" cy="164307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>
            <a:off x="1142976" y="1000108"/>
            <a:ext cx="3571900" cy="22145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/>
          <p:nvPr/>
        </p:nvCxnSpPr>
        <p:spPr>
          <a:xfrm>
            <a:off x="1571604" y="1000108"/>
            <a:ext cx="5429288" cy="32861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0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0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249488"/>
            <a:ext cx="9144000" cy="235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0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260600"/>
            <a:ext cx="9144000" cy="23352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03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1693863" y="0"/>
            <a:ext cx="575627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nshedal9mma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00992" y="0"/>
            <a:ext cx="1143008" cy="114300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375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7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12938"/>
            <a:ext cx="9144000" cy="3030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7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838450"/>
            <a:ext cx="9144000" cy="11795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8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466850" y="0"/>
            <a:ext cx="6210300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رابط كسهم مستقيم 5"/>
          <p:cNvCxnSpPr/>
          <p:nvPr/>
        </p:nvCxnSpPr>
        <p:spPr>
          <a:xfrm rot="5400000">
            <a:off x="3464711" y="1678769"/>
            <a:ext cx="4572032" cy="20717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5400000">
            <a:off x="5143504" y="1714488"/>
            <a:ext cx="2214578" cy="1214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 rot="10800000" flipV="1">
            <a:off x="4572000" y="1857364"/>
            <a:ext cx="2143140" cy="20002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/>
          <p:nvPr/>
        </p:nvCxnSpPr>
        <p:spPr>
          <a:xfrm rot="10800000" flipV="1">
            <a:off x="3000364" y="2500306"/>
            <a:ext cx="3786214" cy="24288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رابط كسهم مستقيم 21"/>
          <p:cNvCxnSpPr/>
          <p:nvPr/>
        </p:nvCxnSpPr>
        <p:spPr>
          <a:xfrm rot="10800000">
            <a:off x="2571736" y="1285860"/>
            <a:ext cx="4143404" cy="17859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4" name="رابط كسهم مستقيم 23"/>
          <p:cNvCxnSpPr/>
          <p:nvPr/>
        </p:nvCxnSpPr>
        <p:spPr>
          <a:xfrm rot="10800000">
            <a:off x="2714612" y="3071810"/>
            <a:ext cx="4000528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رابط كسهم مستقيم 24"/>
          <p:cNvCxnSpPr/>
          <p:nvPr/>
        </p:nvCxnSpPr>
        <p:spPr>
          <a:xfrm rot="16200000" flipV="1">
            <a:off x="4822033" y="2393149"/>
            <a:ext cx="2428892" cy="15001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رابط كسهم مستقيم 27"/>
          <p:cNvCxnSpPr/>
          <p:nvPr/>
        </p:nvCxnSpPr>
        <p:spPr>
          <a:xfrm rot="16200000" flipV="1">
            <a:off x="3500430" y="1785926"/>
            <a:ext cx="3929090" cy="250033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رابط كسهم مستقيم 28"/>
          <p:cNvCxnSpPr/>
          <p:nvPr/>
        </p:nvCxnSpPr>
        <p:spPr>
          <a:xfrm rot="16200000" flipV="1">
            <a:off x="3536149" y="2536025"/>
            <a:ext cx="3286148" cy="30718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1" name="رابط كسهم مستقيم 30"/>
          <p:cNvCxnSpPr/>
          <p:nvPr/>
        </p:nvCxnSpPr>
        <p:spPr>
          <a:xfrm rot="10800000" flipV="1">
            <a:off x="2214546" y="6286520"/>
            <a:ext cx="4500594" cy="1428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8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017588" y="0"/>
            <a:ext cx="71088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8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686050"/>
            <a:ext cx="9144000" cy="148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8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919163"/>
            <a:ext cx="9144000" cy="50180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شكل بيضاوي 2"/>
          <p:cNvSpPr/>
          <p:nvPr/>
        </p:nvSpPr>
        <p:spPr>
          <a:xfrm>
            <a:off x="6286512" y="285728"/>
            <a:ext cx="2214578" cy="57150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مهندس الأجهزة</a:t>
            </a:r>
            <a:endParaRPr lang="ar-SA" dirty="0"/>
          </a:p>
        </p:txBody>
      </p:sp>
      <p:sp>
        <p:nvSpPr>
          <p:cNvPr id="4" name="شكل بيضاوي 3"/>
          <p:cNvSpPr/>
          <p:nvPr/>
        </p:nvSpPr>
        <p:spPr>
          <a:xfrm>
            <a:off x="3643306" y="285728"/>
            <a:ext cx="2214578" cy="57150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السباك</a:t>
            </a:r>
            <a:endParaRPr lang="ar-SA" dirty="0"/>
          </a:p>
        </p:txBody>
      </p:sp>
      <p:sp>
        <p:nvSpPr>
          <p:cNvPr id="5" name="شكل بيضاوي 4"/>
          <p:cNvSpPr/>
          <p:nvPr/>
        </p:nvSpPr>
        <p:spPr>
          <a:xfrm>
            <a:off x="571472" y="285728"/>
            <a:ext cx="2214578" cy="57150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النجار</a:t>
            </a:r>
            <a:endParaRPr lang="ar-SA" dirty="0"/>
          </a:p>
        </p:txBody>
      </p:sp>
      <p:sp>
        <p:nvSpPr>
          <p:cNvPr id="6" name="شكل بيضاوي 5"/>
          <p:cNvSpPr/>
          <p:nvPr/>
        </p:nvSpPr>
        <p:spPr>
          <a:xfrm>
            <a:off x="6429388" y="6072206"/>
            <a:ext cx="2214578" cy="57150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الشرطي</a:t>
            </a:r>
            <a:endParaRPr lang="ar-SA" dirty="0"/>
          </a:p>
        </p:txBody>
      </p:sp>
      <p:sp>
        <p:nvSpPr>
          <p:cNvPr id="7" name="شكل بيضاوي 6"/>
          <p:cNvSpPr/>
          <p:nvPr/>
        </p:nvSpPr>
        <p:spPr>
          <a:xfrm>
            <a:off x="3571868" y="6072206"/>
            <a:ext cx="2214578" cy="57150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البائع</a:t>
            </a:r>
            <a:endParaRPr lang="ar-SA" dirty="0"/>
          </a:p>
        </p:txBody>
      </p:sp>
      <p:sp>
        <p:nvSpPr>
          <p:cNvPr id="8" name="شكل بيضاوي 7"/>
          <p:cNvSpPr/>
          <p:nvPr/>
        </p:nvSpPr>
        <p:spPr>
          <a:xfrm>
            <a:off x="500034" y="6072206"/>
            <a:ext cx="2214578" cy="57150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رجل </a:t>
            </a:r>
            <a:r>
              <a:rPr lang="ar-SA" dirty="0" err="1" smtClean="0"/>
              <a:t>الأطفاء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8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979488"/>
            <a:ext cx="9144000" cy="489743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شكل بيضاوي 2"/>
          <p:cNvSpPr/>
          <p:nvPr/>
        </p:nvSpPr>
        <p:spPr>
          <a:xfrm>
            <a:off x="6429388" y="428604"/>
            <a:ext cx="2214578" cy="57150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الكهربائي</a:t>
            </a:r>
            <a:endParaRPr lang="ar-SA" dirty="0"/>
          </a:p>
        </p:txBody>
      </p:sp>
      <p:sp>
        <p:nvSpPr>
          <p:cNvPr id="4" name="شكل بيضاوي 3"/>
          <p:cNvSpPr/>
          <p:nvPr/>
        </p:nvSpPr>
        <p:spPr>
          <a:xfrm>
            <a:off x="3571868" y="357166"/>
            <a:ext cx="2214578" cy="57150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الطبيب</a:t>
            </a:r>
            <a:endParaRPr lang="ar-SA" dirty="0"/>
          </a:p>
        </p:txBody>
      </p:sp>
      <p:sp>
        <p:nvSpPr>
          <p:cNvPr id="5" name="شكل بيضاوي 4"/>
          <p:cNvSpPr/>
          <p:nvPr/>
        </p:nvSpPr>
        <p:spPr>
          <a:xfrm>
            <a:off x="714348" y="357166"/>
            <a:ext cx="2214578" cy="57150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الميكانيكي</a:t>
            </a:r>
            <a:endParaRPr lang="ar-SA" dirty="0"/>
          </a:p>
        </p:txBody>
      </p:sp>
      <p:sp>
        <p:nvSpPr>
          <p:cNvPr id="6" name="شكل بيضاوي 5"/>
          <p:cNvSpPr/>
          <p:nvPr/>
        </p:nvSpPr>
        <p:spPr>
          <a:xfrm>
            <a:off x="6500826" y="6000768"/>
            <a:ext cx="2214578" cy="57150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الشرطة</a:t>
            </a:r>
            <a:endParaRPr lang="ar-SA" dirty="0"/>
          </a:p>
        </p:txBody>
      </p:sp>
      <p:sp>
        <p:nvSpPr>
          <p:cNvPr id="7" name="شكل بيضاوي 6"/>
          <p:cNvSpPr/>
          <p:nvPr/>
        </p:nvSpPr>
        <p:spPr>
          <a:xfrm>
            <a:off x="3428992" y="5929330"/>
            <a:ext cx="2214578" cy="57150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البناء</a:t>
            </a:r>
            <a:endParaRPr lang="ar-SA" dirty="0"/>
          </a:p>
        </p:txBody>
      </p:sp>
      <p:sp>
        <p:nvSpPr>
          <p:cNvPr id="8" name="شكل بيضاوي 7"/>
          <p:cNvSpPr/>
          <p:nvPr/>
        </p:nvSpPr>
        <p:spPr>
          <a:xfrm>
            <a:off x="857224" y="5929330"/>
            <a:ext cx="2214578" cy="57150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عامل النظافة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22</Words>
  <Application>Microsoft Office PowerPoint</Application>
  <PresentationFormat>عرض على الشاشة (3:4)‏</PresentationFormat>
  <Paragraphs>14</Paragraphs>
  <Slides>29</Slides>
  <Notes>0</Notes>
  <HiddenSlides>0</HiddenSlides>
  <MMClips>1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29</vt:i4>
      </vt:variant>
    </vt:vector>
  </HeadingPairs>
  <TitlesOfParts>
    <vt:vector size="30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user1</dc:creator>
  <cp:lastModifiedBy>user1</cp:lastModifiedBy>
  <cp:revision>9</cp:revision>
  <dcterms:created xsi:type="dcterms:W3CDTF">2013-01-11T21:21:56Z</dcterms:created>
  <dcterms:modified xsi:type="dcterms:W3CDTF">2013-01-13T20:52:11Z</dcterms:modified>
</cp:coreProperties>
</file>