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x="6858000" cy="9144000"/>
  <p:embeddedFontLst>
    <p:embeddedFont>
      <p:font typeface="Calibri"/>
      <p:regular r:id="rId14"/>
      <p:bold r:id="rId15"/>
      <p:italic r:id="rId16"/>
      <p:boldItalic r:id="rId17"/>
    </p:embeddedFont>
  </p:embeddedFontLst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Calibri-bold.fntdata"/><Relationship Id="rId14" Type="http://schemas.openxmlformats.org/officeDocument/2006/relationships/font" Target="fonts/Calibri-regular.fntdata"/><Relationship Id="rId17" Type="http://schemas.openxmlformats.org/officeDocument/2006/relationships/font" Target="fonts/Calibri-boldItalic.fntdata"/><Relationship Id="rId16" Type="http://schemas.openxmlformats.org/officeDocument/2006/relationships/font" Target="fonts/Calibri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x="388620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1" algn="r">
              <a:spcBef>
                <a:spcPts val="0"/>
              </a:spcBef>
              <a:defRPr/>
            </a:lvl1pPr>
            <a:lvl2pPr indent="0" marL="457200" marR="0" rtl="1" algn="r">
              <a:spcBef>
                <a:spcPts val="0"/>
              </a:spcBef>
              <a:defRPr/>
            </a:lvl2pPr>
            <a:lvl3pPr indent="0" marL="914400" marR="0" rtl="1" algn="r">
              <a:spcBef>
                <a:spcPts val="0"/>
              </a:spcBef>
              <a:defRPr/>
            </a:lvl3pPr>
            <a:lvl4pPr indent="0" marL="1371600" marR="0" rtl="1" algn="r">
              <a:spcBef>
                <a:spcPts val="0"/>
              </a:spcBef>
              <a:defRPr/>
            </a:lvl4pPr>
            <a:lvl5pPr indent="0" marL="1828800" marR="0" rtl="1" algn="r">
              <a:spcBef>
                <a:spcPts val="0"/>
              </a:spcBef>
              <a:defRPr/>
            </a:lvl5pPr>
            <a:lvl6pPr indent="0" marL="2286000" marR="0" rtl="1" algn="r">
              <a:spcBef>
                <a:spcPts val="0"/>
              </a:spcBef>
              <a:defRPr/>
            </a:lvl6pPr>
            <a:lvl7pPr indent="0" marL="2743200" marR="0" rtl="1" algn="r">
              <a:spcBef>
                <a:spcPts val="0"/>
              </a:spcBef>
              <a:defRPr/>
            </a:lvl7pPr>
            <a:lvl8pPr indent="0" marL="3200400" marR="0" rtl="1" algn="r">
              <a:spcBef>
                <a:spcPts val="0"/>
              </a:spcBef>
              <a:defRPr/>
            </a:lvl8pPr>
            <a:lvl9pPr indent="0" marL="3657600" marR="0" rtl="1" algn="r">
              <a:spcBef>
                <a:spcPts val="0"/>
              </a:spcBef>
              <a:defRPr/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x="1588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1" algn="l">
              <a:spcBef>
                <a:spcPts val="0"/>
              </a:spcBef>
              <a:defRPr/>
            </a:lvl1pPr>
            <a:lvl2pPr indent="0" marL="457200" marR="0" rtl="1" algn="r">
              <a:spcBef>
                <a:spcPts val="0"/>
              </a:spcBef>
              <a:defRPr/>
            </a:lvl2pPr>
            <a:lvl3pPr indent="0" marL="914400" marR="0" rtl="1" algn="r">
              <a:spcBef>
                <a:spcPts val="0"/>
              </a:spcBef>
              <a:defRPr/>
            </a:lvl3pPr>
            <a:lvl4pPr indent="0" marL="1371600" marR="0" rtl="1" algn="r">
              <a:spcBef>
                <a:spcPts val="0"/>
              </a:spcBef>
              <a:defRPr/>
            </a:lvl4pPr>
            <a:lvl5pPr indent="0" marL="1828800" marR="0" rtl="1" algn="r">
              <a:spcBef>
                <a:spcPts val="0"/>
              </a:spcBef>
              <a:defRPr/>
            </a:lvl5pPr>
            <a:lvl6pPr indent="0" marL="2286000" marR="0" rtl="1" algn="r">
              <a:spcBef>
                <a:spcPts val="0"/>
              </a:spcBef>
              <a:defRPr/>
            </a:lvl6pPr>
            <a:lvl7pPr indent="0" marL="2743200" marR="0" rtl="1" algn="r">
              <a:spcBef>
                <a:spcPts val="0"/>
              </a:spcBef>
              <a:defRPr/>
            </a:lvl7pPr>
            <a:lvl8pPr indent="0" marL="3200400" marR="0" rtl="1" algn="r">
              <a:spcBef>
                <a:spcPts val="0"/>
              </a:spcBef>
              <a:defRPr/>
            </a:lvl8pPr>
            <a:lvl9pPr indent="0" marL="3657600" marR="0" rtl="1" algn="r">
              <a:spcBef>
                <a:spcPts val="0"/>
              </a:spcBef>
              <a:defRPr/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1" algn="r">
              <a:spcBef>
                <a:spcPts val="0"/>
              </a:spcBef>
              <a:defRPr/>
            </a:lvl1pPr>
            <a:lvl2pPr indent="0" marL="457200" marR="0" rtl="1" algn="r">
              <a:spcBef>
                <a:spcPts val="0"/>
              </a:spcBef>
              <a:defRPr/>
            </a:lvl2pPr>
            <a:lvl3pPr indent="0" marL="914400" marR="0" rtl="1" algn="r">
              <a:spcBef>
                <a:spcPts val="0"/>
              </a:spcBef>
              <a:defRPr/>
            </a:lvl3pPr>
            <a:lvl4pPr indent="0" marL="1371600" marR="0" rtl="1" algn="r">
              <a:spcBef>
                <a:spcPts val="0"/>
              </a:spcBef>
              <a:defRPr/>
            </a:lvl4pPr>
            <a:lvl5pPr indent="0" marL="1828800" marR="0" rtl="1" algn="r">
              <a:spcBef>
                <a:spcPts val="0"/>
              </a:spcBef>
              <a:defRPr/>
            </a:lvl5pPr>
            <a:lvl6pPr indent="0" marL="2286000" marR="0" rtl="1" algn="r">
              <a:spcBef>
                <a:spcPts val="0"/>
              </a:spcBef>
              <a:defRPr/>
            </a:lvl6pPr>
            <a:lvl7pPr indent="0" marL="2743200" marR="0" rtl="1" algn="r">
              <a:spcBef>
                <a:spcPts val="0"/>
              </a:spcBef>
              <a:defRPr/>
            </a:lvl7pPr>
            <a:lvl8pPr indent="0" marL="3200400" marR="0" rtl="1" algn="r">
              <a:spcBef>
                <a:spcPts val="0"/>
              </a:spcBef>
              <a:defRPr/>
            </a:lvl8pPr>
            <a:lvl9pPr indent="0" marL="3657600" marR="0" rtl="1" algn="r"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x="388620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1" algn="r">
              <a:spcBef>
                <a:spcPts val="0"/>
              </a:spcBef>
              <a:defRPr/>
            </a:lvl1pPr>
            <a:lvl2pPr indent="0" marL="457200" marR="0" rtl="1" algn="r">
              <a:spcBef>
                <a:spcPts val="0"/>
              </a:spcBef>
              <a:defRPr/>
            </a:lvl2pPr>
            <a:lvl3pPr indent="0" marL="914400" marR="0" rtl="1" algn="r">
              <a:spcBef>
                <a:spcPts val="0"/>
              </a:spcBef>
              <a:defRPr/>
            </a:lvl3pPr>
            <a:lvl4pPr indent="0" marL="1371600" marR="0" rtl="1" algn="r">
              <a:spcBef>
                <a:spcPts val="0"/>
              </a:spcBef>
              <a:defRPr/>
            </a:lvl4pPr>
            <a:lvl5pPr indent="0" marL="1828800" marR="0" rtl="1" algn="r">
              <a:spcBef>
                <a:spcPts val="0"/>
              </a:spcBef>
              <a:defRPr/>
            </a:lvl5pPr>
            <a:lvl6pPr indent="0" marL="2286000" marR="0" rtl="1" algn="r">
              <a:spcBef>
                <a:spcPts val="0"/>
              </a:spcBef>
              <a:defRPr/>
            </a:lvl6pPr>
            <a:lvl7pPr indent="0" marL="2743200" marR="0" rtl="1" algn="r">
              <a:spcBef>
                <a:spcPts val="0"/>
              </a:spcBef>
              <a:defRPr/>
            </a:lvl7pPr>
            <a:lvl8pPr indent="0" marL="3200400" marR="0" rtl="1" algn="r">
              <a:spcBef>
                <a:spcPts val="0"/>
              </a:spcBef>
              <a:defRPr/>
            </a:lvl8pPr>
            <a:lvl9pPr indent="0" marL="3657600" marR="0" rtl="1" algn="r"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1588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1" name="Shape 9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Give student 5 Minute for answers </a:t>
            </a:r>
          </a:p>
        </p:txBody>
      </p:sp>
      <p:sp>
        <p:nvSpPr>
          <p:cNvPr id="99" name="Shape 99"/>
          <p:cNvSpPr txBox="1"/>
          <p:nvPr>
            <p:ph idx="12" type="sldNum"/>
          </p:nvPr>
        </p:nvSpPr>
        <p:spPr>
          <a:xfrm>
            <a:off x="1588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Give student 5 Minute for answers </a:t>
            </a:r>
          </a:p>
        </p:txBody>
      </p:sp>
      <p:sp>
        <p:nvSpPr>
          <p:cNvPr id="114" name="Shape 114"/>
          <p:cNvSpPr txBox="1"/>
          <p:nvPr>
            <p:ph idx="12" type="sldNum"/>
          </p:nvPr>
        </p:nvSpPr>
        <p:spPr>
          <a:xfrm>
            <a:off x="1588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Give student 5 Minute for answers </a:t>
            </a:r>
          </a:p>
        </p:txBody>
      </p:sp>
      <p:sp>
        <p:nvSpPr>
          <p:cNvPr id="129" name="Shape 129"/>
          <p:cNvSpPr txBox="1"/>
          <p:nvPr>
            <p:ph idx="12" type="sldNum"/>
          </p:nvPr>
        </p:nvSpPr>
        <p:spPr>
          <a:xfrm>
            <a:off x="1588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Give student 5 Minute for answers </a:t>
            </a:r>
          </a:p>
        </p:txBody>
      </p:sp>
      <p:sp>
        <p:nvSpPr>
          <p:cNvPr id="141" name="Shape 141"/>
          <p:cNvSpPr txBox="1"/>
          <p:nvPr>
            <p:ph idx="12" type="sldNum"/>
          </p:nvPr>
        </p:nvSpPr>
        <p:spPr>
          <a:xfrm>
            <a:off x="1588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3" name="Shape 15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0" name="Shape 17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6" name="Shape 17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شريحة عنوان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1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1" algn="ctr">
              <a:spcBef>
                <a:spcPts val="640"/>
              </a:spcBef>
              <a:buClr>
                <a:srgbClr val="888888"/>
              </a:buClr>
              <a:buFont typeface="Arial"/>
              <a:buNone/>
              <a:defRPr/>
            </a:lvl1pPr>
            <a:lvl2pPr indent="0" marL="457200" marR="0" rtl="1" algn="ctr">
              <a:spcBef>
                <a:spcPts val="560"/>
              </a:spcBef>
              <a:buClr>
                <a:srgbClr val="888888"/>
              </a:buClr>
              <a:buFont typeface="Arial"/>
              <a:buNone/>
              <a:defRPr/>
            </a:lvl2pPr>
            <a:lvl3pPr indent="0" marL="914400" marR="0" rtl="1" algn="ctr">
              <a:spcBef>
                <a:spcPts val="480"/>
              </a:spcBef>
              <a:buClr>
                <a:srgbClr val="888888"/>
              </a:buClr>
              <a:buFont typeface="Arial"/>
              <a:buNone/>
              <a:defRPr/>
            </a:lvl3pPr>
            <a:lvl4pPr indent="0" marL="1371600" marR="0" rtl="1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4pPr>
            <a:lvl5pPr indent="0" marL="1828800" marR="0" rtl="1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5pPr>
            <a:lvl6pPr indent="0" marL="2286000" marR="0" rtl="1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6pPr>
            <a:lvl7pPr indent="0" marL="2743200" marR="0" rtl="1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7pPr>
            <a:lvl8pPr indent="0" marL="3200400" marR="0" rtl="1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8pPr>
            <a:lvl9pPr indent="0" marL="3657600" marR="0" rtl="1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10" type="dt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1" algn="r">
              <a:spcBef>
                <a:spcPts val="0"/>
              </a:spcBef>
              <a:defRPr/>
            </a:lvl1pPr>
            <a:lvl2pPr indent="0" marL="457200" marR="0" rtl="1" algn="r">
              <a:spcBef>
                <a:spcPts val="0"/>
              </a:spcBef>
              <a:defRPr/>
            </a:lvl2pPr>
            <a:lvl3pPr indent="0" marL="914400" marR="0" rtl="1" algn="r">
              <a:spcBef>
                <a:spcPts val="0"/>
              </a:spcBef>
              <a:defRPr/>
            </a:lvl3pPr>
            <a:lvl4pPr indent="0" marL="1371600" marR="0" rtl="1" algn="r">
              <a:spcBef>
                <a:spcPts val="0"/>
              </a:spcBef>
              <a:defRPr/>
            </a:lvl4pPr>
            <a:lvl5pPr indent="0" marL="1828800" marR="0" rtl="1" algn="r">
              <a:spcBef>
                <a:spcPts val="0"/>
              </a:spcBef>
              <a:defRPr/>
            </a:lvl5pPr>
            <a:lvl6pPr indent="0" marL="2286000" marR="0" rtl="1" algn="r">
              <a:spcBef>
                <a:spcPts val="0"/>
              </a:spcBef>
              <a:defRPr/>
            </a:lvl6pPr>
            <a:lvl7pPr indent="0" marL="2743200" marR="0" rtl="1" algn="r">
              <a:spcBef>
                <a:spcPts val="0"/>
              </a:spcBef>
              <a:defRPr/>
            </a:lvl7pPr>
            <a:lvl8pPr indent="0" marL="3200400" marR="0" rtl="1" algn="r">
              <a:spcBef>
                <a:spcPts val="0"/>
              </a:spcBef>
              <a:defRPr/>
            </a:lvl8pPr>
            <a:lvl9pPr indent="0" marL="3657600" marR="0" rtl="1" algn="r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1" algn="ctr">
              <a:spcBef>
                <a:spcPts val="0"/>
              </a:spcBef>
              <a:defRPr/>
            </a:lvl1pPr>
            <a:lvl2pPr indent="0" marL="457200" marR="0" rtl="1" algn="r">
              <a:spcBef>
                <a:spcPts val="0"/>
              </a:spcBef>
              <a:defRPr/>
            </a:lvl2pPr>
            <a:lvl3pPr indent="0" marL="914400" marR="0" rtl="1" algn="r">
              <a:spcBef>
                <a:spcPts val="0"/>
              </a:spcBef>
              <a:defRPr/>
            </a:lvl3pPr>
            <a:lvl4pPr indent="0" marL="1371600" marR="0" rtl="1" algn="r">
              <a:spcBef>
                <a:spcPts val="0"/>
              </a:spcBef>
              <a:defRPr/>
            </a:lvl4pPr>
            <a:lvl5pPr indent="0" marL="1828800" marR="0" rtl="1" algn="r">
              <a:spcBef>
                <a:spcPts val="0"/>
              </a:spcBef>
              <a:defRPr/>
            </a:lvl5pPr>
            <a:lvl6pPr indent="0" marL="2286000" marR="0" rtl="1" algn="r">
              <a:spcBef>
                <a:spcPts val="0"/>
              </a:spcBef>
              <a:defRPr/>
            </a:lvl6pPr>
            <a:lvl7pPr indent="0" marL="2743200" marR="0" rtl="1" algn="r">
              <a:spcBef>
                <a:spcPts val="0"/>
              </a:spcBef>
              <a:defRPr/>
            </a:lvl7pPr>
            <a:lvl8pPr indent="0" marL="3200400" marR="0" rtl="1" algn="r">
              <a:spcBef>
                <a:spcPts val="0"/>
              </a:spcBef>
              <a:defRPr/>
            </a:lvl8pPr>
            <a:lvl9pPr indent="0" marL="3657600" marR="0" rtl="1" algn="r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عنوان ونص عمودي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1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3" name="Shape 73"/>
          <p:cNvSpPr txBox="1"/>
          <p:nvPr>
            <p:ph idx="1" type="body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marL="342900" rtl="1" algn="r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107950" marL="742950" rtl="1" algn="r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indent="-76200" marL="1143000" rtl="1" algn="r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01600" marL="1600200" rtl="1" algn="r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indent="-101600" marL="2057400" rtl="1" algn="r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indent="-101600" marL="2514600" rtl="1" algn="r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01600" marL="2971800" rtl="1" algn="r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01600" marL="3429000" rtl="1" algn="r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01600" marL="3886200" rtl="1" algn="r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74" name="Shape 74"/>
          <p:cNvSpPr txBox="1"/>
          <p:nvPr>
            <p:ph idx="10" type="dt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1" algn="r">
              <a:spcBef>
                <a:spcPts val="0"/>
              </a:spcBef>
              <a:defRPr/>
            </a:lvl1pPr>
            <a:lvl2pPr indent="0" marL="457200" marR="0" rtl="1" algn="r">
              <a:spcBef>
                <a:spcPts val="0"/>
              </a:spcBef>
              <a:defRPr/>
            </a:lvl2pPr>
            <a:lvl3pPr indent="0" marL="914400" marR="0" rtl="1" algn="r">
              <a:spcBef>
                <a:spcPts val="0"/>
              </a:spcBef>
              <a:defRPr/>
            </a:lvl3pPr>
            <a:lvl4pPr indent="0" marL="1371600" marR="0" rtl="1" algn="r">
              <a:spcBef>
                <a:spcPts val="0"/>
              </a:spcBef>
              <a:defRPr/>
            </a:lvl4pPr>
            <a:lvl5pPr indent="0" marL="1828800" marR="0" rtl="1" algn="r">
              <a:spcBef>
                <a:spcPts val="0"/>
              </a:spcBef>
              <a:defRPr/>
            </a:lvl5pPr>
            <a:lvl6pPr indent="0" marL="2286000" marR="0" rtl="1" algn="r">
              <a:spcBef>
                <a:spcPts val="0"/>
              </a:spcBef>
              <a:defRPr/>
            </a:lvl6pPr>
            <a:lvl7pPr indent="0" marL="2743200" marR="0" rtl="1" algn="r">
              <a:spcBef>
                <a:spcPts val="0"/>
              </a:spcBef>
              <a:defRPr/>
            </a:lvl7pPr>
            <a:lvl8pPr indent="0" marL="3200400" marR="0" rtl="1" algn="r">
              <a:spcBef>
                <a:spcPts val="0"/>
              </a:spcBef>
              <a:defRPr/>
            </a:lvl8pPr>
            <a:lvl9pPr indent="0" marL="3657600" marR="0" rtl="1" algn="r">
              <a:spcBef>
                <a:spcPts val="0"/>
              </a:spcBef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1" algn="ctr">
              <a:spcBef>
                <a:spcPts val="0"/>
              </a:spcBef>
              <a:defRPr/>
            </a:lvl1pPr>
            <a:lvl2pPr indent="0" marL="457200" marR="0" rtl="1" algn="r">
              <a:spcBef>
                <a:spcPts val="0"/>
              </a:spcBef>
              <a:defRPr/>
            </a:lvl2pPr>
            <a:lvl3pPr indent="0" marL="914400" marR="0" rtl="1" algn="r">
              <a:spcBef>
                <a:spcPts val="0"/>
              </a:spcBef>
              <a:defRPr/>
            </a:lvl3pPr>
            <a:lvl4pPr indent="0" marL="1371600" marR="0" rtl="1" algn="r">
              <a:spcBef>
                <a:spcPts val="0"/>
              </a:spcBef>
              <a:defRPr/>
            </a:lvl4pPr>
            <a:lvl5pPr indent="0" marL="1828800" marR="0" rtl="1" algn="r">
              <a:spcBef>
                <a:spcPts val="0"/>
              </a:spcBef>
              <a:defRPr/>
            </a:lvl5pPr>
            <a:lvl6pPr indent="0" marL="2286000" marR="0" rtl="1" algn="r">
              <a:spcBef>
                <a:spcPts val="0"/>
              </a:spcBef>
              <a:defRPr/>
            </a:lvl6pPr>
            <a:lvl7pPr indent="0" marL="2743200" marR="0" rtl="1" algn="r">
              <a:spcBef>
                <a:spcPts val="0"/>
              </a:spcBef>
              <a:defRPr/>
            </a:lvl7pPr>
            <a:lvl8pPr indent="0" marL="3200400" marR="0" rtl="1" algn="r">
              <a:spcBef>
                <a:spcPts val="0"/>
              </a:spcBef>
              <a:defRPr/>
            </a:lvl8pPr>
            <a:lvl9pPr indent="0" marL="3657600" marR="0" rtl="1" algn="r">
              <a:spcBef>
                <a:spcPts val="0"/>
              </a:spcBef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2" type="sldNum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عنوان ونص عموديان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1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9" name="Shape 79"/>
          <p:cNvSpPr txBox="1"/>
          <p:nvPr>
            <p:ph idx="1" type="body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marL="342900" rtl="1" algn="r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107950" marL="742950" rtl="1" algn="r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indent="-76200" marL="1143000" rtl="1" algn="r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01600" marL="1600200" rtl="1" algn="r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indent="-101600" marL="2057400" rtl="1" algn="r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indent="-101600" marL="2514600" rtl="1" algn="r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01600" marL="2971800" rtl="1" algn="r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01600" marL="3429000" rtl="1" algn="r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01600" marL="3886200" rtl="1" algn="r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80" name="Shape 80"/>
          <p:cNvSpPr txBox="1"/>
          <p:nvPr>
            <p:ph idx="10" type="dt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1" algn="r">
              <a:spcBef>
                <a:spcPts val="0"/>
              </a:spcBef>
              <a:defRPr/>
            </a:lvl1pPr>
            <a:lvl2pPr indent="0" marL="457200" marR="0" rtl="1" algn="r">
              <a:spcBef>
                <a:spcPts val="0"/>
              </a:spcBef>
              <a:defRPr/>
            </a:lvl2pPr>
            <a:lvl3pPr indent="0" marL="914400" marR="0" rtl="1" algn="r">
              <a:spcBef>
                <a:spcPts val="0"/>
              </a:spcBef>
              <a:defRPr/>
            </a:lvl3pPr>
            <a:lvl4pPr indent="0" marL="1371600" marR="0" rtl="1" algn="r">
              <a:spcBef>
                <a:spcPts val="0"/>
              </a:spcBef>
              <a:defRPr/>
            </a:lvl4pPr>
            <a:lvl5pPr indent="0" marL="1828800" marR="0" rtl="1" algn="r">
              <a:spcBef>
                <a:spcPts val="0"/>
              </a:spcBef>
              <a:defRPr/>
            </a:lvl5pPr>
            <a:lvl6pPr indent="0" marL="2286000" marR="0" rtl="1" algn="r">
              <a:spcBef>
                <a:spcPts val="0"/>
              </a:spcBef>
              <a:defRPr/>
            </a:lvl6pPr>
            <a:lvl7pPr indent="0" marL="2743200" marR="0" rtl="1" algn="r">
              <a:spcBef>
                <a:spcPts val="0"/>
              </a:spcBef>
              <a:defRPr/>
            </a:lvl7pPr>
            <a:lvl8pPr indent="0" marL="3200400" marR="0" rtl="1" algn="r">
              <a:spcBef>
                <a:spcPts val="0"/>
              </a:spcBef>
              <a:defRPr/>
            </a:lvl8pPr>
            <a:lvl9pPr indent="0" marL="3657600" marR="0" rtl="1" algn="r">
              <a:spcBef>
                <a:spcPts val="0"/>
              </a:spcBef>
              <a:defRPr/>
            </a:lvl9pPr>
          </a:lstStyle>
          <a:p/>
        </p:txBody>
      </p:sp>
      <p:sp>
        <p:nvSpPr>
          <p:cNvPr id="81" name="Shape 8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1" algn="ctr">
              <a:spcBef>
                <a:spcPts val="0"/>
              </a:spcBef>
              <a:defRPr/>
            </a:lvl1pPr>
            <a:lvl2pPr indent="0" marL="457200" marR="0" rtl="1" algn="r">
              <a:spcBef>
                <a:spcPts val="0"/>
              </a:spcBef>
              <a:defRPr/>
            </a:lvl2pPr>
            <a:lvl3pPr indent="0" marL="914400" marR="0" rtl="1" algn="r">
              <a:spcBef>
                <a:spcPts val="0"/>
              </a:spcBef>
              <a:defRPr/>
            </a:lvl3pPr>
            <a:lvl4pPr indent="0" marL="1371600" marR="0" rtl="1" algn="r">
              <a:spcBef>
                <a:spcPts val="0"/>
              </a:spcBef>
              <a:defRPr/>
            </a:lvl4pPr>
            <a:lvl5pPr indent="0" marL="1828800" marR="0" rtl="1" algn="r">
              <a:spcBef>
                <a:spcPts val="0"/>
              </a:spcBef>
              <a:defRPr/>
            </a:lvl5pPr>
            <a:lvl6pPr indent="0" marL="2286000" marR="0" rtl="1" algn="r">
              <a:spcBef>
                <a:spcPts val="0"/>
              </a:spcBef>
              <a:defRPr/>
            </a:lvl6pPr>
            <a:lvl7pPr indent="0" marL="2743200" marR="0" rtl="1" algn="r">
              <a:spcBef>
                <a:spcPts val="0"/>
              </a:spcBef>
              <a:defRPr/>
            </a:lvl7pPr>
            <a:lvl8pPr indent="0" marL="3200400" marR="0" rtl="1" algn="r">
              <a:spcBef>
                <a:spcPts val="0"/>
              </a:spcBef>
              <a:defRPr/>
            </a:lvl8pPr>
            <a:lvl9pPr indent="0" marL="3657600" marR="0" rtl="1" algn="r">
              <a:spcBef>
                <a:spcPts val="0"/>
              </a:spcBef>
              <a:defRPr/>
            </a:lvl9pPr>
          </a:lstStyle>
          <a:p/>
        </p:txBody>
      </p:sp>
      <p:sp>
        <p:nvSpPr>
          <p:cNvPr id="82" name="Shape 82"/>
          <p:cNvSpPr txBox="1"/>
          <p:nvPr>
            <p:ph idx="12" type="sldNum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عنوان ومحتوى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1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marL="342900" rtl="1" algn="r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107950" marL="742950" rtl="1" algn="r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indent="-76200" marL="1143000" rtl="1" algn="r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01600" marL="1600200" rtl="1" algn="r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indent="-101600" marL="2057400" rtl="1" algn="r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indent="-101600" marL="2514600" rtl="1" algn="r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01600" marL="2971800" rtl="1" algn="r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01600" marL="3429000" rtl="1" algn="r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01600" marL="3886200" rtl="1" algn="r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0" type="dt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1" algn="r">
              <a:spcBef>
                <a:spcPts val="0"/>
              </a:spcBef>
              <a:defRPr/>
            </a:lvl1pPr>
            <a:lvl2pPr indent="0" marL="457200" marR="0" rtl="1" algn="r">
              <a:spcBef>
                <a:spcPts val="0"/>
              </a:spcBef>
              <a:defRPr/>
            </a:lvl2pPr>
            <a:lvl3pPr indent="0" marL="914400" marR="0" rtl="1" algn="r">
              <a:spcBef>
                <a:spcPts val="0"/>
              </a:spcBef>
              <a:defRPr/>
            </a:lvl3pPr>
            <a:lvl4pPr indent="0" marL="1371600" marR="0" rtl="1" algn="r">
              <a:spcBef>
                <a:spcPts val="0"/>
              </a:spcBef>
              <a:defRPr/>
            </a:lvl4pPr>
            <a:lvl5pPr indent="0" marL="1828800" marR="0" rtl="1" algn="r">
              <a:spcBef>
                <a:spcPts val="0"/>
              </a:spcBef>
              <a:defRPr/>
            </a:lvl5pPr>
            <a:lvl6pPr indent="0" marL="2286000" marR="0" rtl="1" algn="r">
              <a:spcBef>
                <a:spcPts val="0"/>
              </a:spcBef>
              <a:defRPr/>
            </a:lvl6pPr>
            <a:lvl7pPr indent="0" marL="2743200" marR="0" rtl="1" algn="r">
              <a:spcBef>
                <a:spcPts val="0"/>
              </a:spcBef>
              <a:defRPr/>
            </a:lvl7pPr>
            <a:lvl8pPr indent="0" marL="3200400" marR="0" rtl="1" algn="r">
              <a:spcBef>
                <a:spcPts val="0"/>
              </a:spcBef>
              <a:defRPr/>
            </a:lvl8pPr>
            <a:lvl9pPr indent="0" marL="3657600" marR="0" rtl="1" algn="r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1" algn="ctr">
              <a:spcBef>
                <a:spcPts val="0"/>
              </a:spcBef>
              <a:defRPr/>
            </a:lvl1pPr>
            <a:lvl2pPr indent="0" marL="457200" marR="0" rtl="1" algn="r">
              <a:spcBef>
                <a:spcPts val="0"/>
              </a:spcBef>
              <a:defRPr/>
            </a:lvl2pPr>
            <a:lvl3pPr indent="0" marL="914400" marR="0" rtl="1" algn="r">
              <a:spcBef>
                <a:spcPts val="0"/>
              </a:spcBef>
              <a:defRPr/>
            </a:lvl3pPr>
            <a:lvl4pPr indent="0" marL="1371600" marR="0" rtl="1" algn="r">
              <a:spcBef>
                <a:spcPts val="0"/>
              </a:spcBef>
              <a:defRPr/>
            </a:lvl4pPr>
            <a:lvl5pPr indent="0" marL="1828800" marR="0" rtl="1" algn="r">
              <a:spcBef>
                <a:spcPts val="0"/>
              </a:spcBef>
              <a:defRPr/>
            </a:lvl5pPr>
            <a:lvl6pPr indent="0" marL="2286000" marR="0" rtl="1" algn="r">
              <a:spcBef>
                <a:spcPts val="0"/>
              </a:spcBef>
              <a:defRPr/>
            </a:lvl6pPr>
            <a:lvl7pPr indent="0" marL="2743200" marR="0" rtl="1" algn="r">
              <a:spcBef>
                <a:spcPts val="0"/>
              </a:spcBef>
              <a:defRPr/>
            </a:lvl7pPr>
            <a:lvl8pPr indent="0" marL="3200400" marR="0" rtl="1" algn="r">
              <a:spcBef>
                <a:spcPts val="0"/>
              </a:spcBef>
              <a:defRPr/>
            </a:lvl8pPr>
            <a:lvl9pPr indent="0" marL="3657600" marR="0" rtl="1" algn="r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عنوان المقطع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r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0" type="dt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1" algn="r">
              <a:spcBef>
                <a:spcPts val="0"/>
              </a:spcBef>
              <a:defRPr/>
            </a:lvl1pPr>
            <a:lvl2pPr indent="0" marL="457200" marR="0" rtl="1" algn="r">
              <a:spcBef>
                <a:spcPts val="0"/>
              </a:spcBef>
              <a:defRPr/>
            </a:lvl2pPr>
            <a:lvl3pPr indent="0" marL="914400" marR="0" rtl="1" algn="r">
              <a:spcBef>
                <a:spcPts val="0"/>
              </a:spcBef>
              <a:defRPr/>
            </a:lvl3pPr>
            <a:lvl4pPr indent="0" marL="1371600" marR="0" rtl="1" algn="r">
              <a:spcBef>
                <a:spcPts val="0"/>
              </a:spcBef>
              <a:defRPr/>
            </a:lvl4pPr>
            <a:lvl5pPr indent="0" marL="1828800" marR="0" rtl="1" algn="r">
              <a:spcBef>
                <a:spcPts val="0"/>
              </a:spcBef>
              <a:defRPr/>
            </a:lvl5pPr>
            <a:lvl6pPr indent="0" marL="2286000" marR="0" rtl="1" algn="r">
              <a:spcBef>
                <a:spcPts val="0"/>
              </a:spcBef>
              <a:defRPr/>
            </a:lvl6pPr>
            <a:lvl7pPr indent="0" marL="2743200" marR="0" rtl="1" algn="r">
              <a:spcBef>
                <a:spcPts val="0"/>
              </a:spcBef>
              <a:defRPr/>
            </a:lvl7pPr>
            <a:lvl8pPr indent="0" marL="3200400" marR="0" rtl="1" algn="r">
              <a:spcBef>
                <a:spcPts val="0"/>
              </a:spcBef>
              <a:defRPr/>
            </a:lvl8pPr>
            <a:lvl9pPr indent="0" marL="3657600" marR="0" rtl="1" algn="r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1" algn="ctr">
              <a:spcBef>
                <a:spcPts val="0"/>
              </a:spcBef>
              <a:defRPr/>
            </a:lvl1pPr>
            <a:lvl2pPr indent="0" marL="457200" marR="0" rtl="1" algn="r">
              <a:spcBef>
                <a:spcPts val="0"/>
              </a:spcBef>
              <a:defRPr/>
            </a:lvl2pPr>
            <a:lvl3pPr indent="0" marL="914400" marR="0" rtl="1" algn="r">
              <a:spcBef>
                <a:spcPts val="0"/>
              </a:spcBef>
              <a:defRPr/>
            </a:lvl3pPr>
            <a:lvl4pPr indent="0" marL="1371600" marR="0" rtl="1" algn="r">
              <a:spcBef>
                <a:spcPts val="0"/>
              </a:spcBef>
              <a:defRPr/>
            </a:lvl4pPr>
            <a:lvl5pPr indent="0" marL="1828800" marR="0" rtl="1" algn="r">
              <a:spcBef>
                <a:spcPts val="0"/>
              </a:spcBef>
              <a:defRPr/>
            </a:lvl5pPr>
            <a:lvl6pPr indent="0" marL="2286000" marR="0" rtl="1" algn="r">
              <a:spcBef>
                <a:spcPts val="0"/>
              </a:spcBef>
              <a:defRPr/>
            </a:lvl6pPr>
            <a:lvl7pPr indent="0" marL="2743200" marR="0" rtl="1" algn="r">
              <a:spcBef>
                <a:spcPts val="0"/>
              </a:spcBef>
              <a:defRPr/>
            </a:lvl7pPr>
            <a:lvl8pPr indent="0" marL="3200400" marR="0" rtl="1" algn="r">
              <a:spcBef>
                <a:spcPts val="0"/>
              </a:spcBef>
              <a:defRPr/>
            </a:lvl8pPr>
            <a:lvl9pPr indent="0" marL="3657600" marR="0" rtl="1" algn="r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محتويين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1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5" name="Shape 35"/>
          <p:cNvSpPr txBox="1"/>
          <p:nvPr>
            <p:ph idx="2" type="body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10" type="dt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1" algn="r">
              <a:spcBef>
                <a:spcPts val="0"/>
              </a:spcBef>
              <a:defRPr/>
            </a:lvl1pPr>
            <a:lvl2pPr indent="0" marL="457200" marR="0" rtl="1" algn="r">
              <a:spcBef>
                <a:spcPts val="0"/>
              </a:spcBef>
              <a:defRPr/>
            </a:lvl2pPr>
            <a:lvl3pPr indent="0" marL="914400" marR="0" rtl="1" algn="r">
              <a:spcBef>
                <a:spcPts val="0"/>
              </a:spcBef>
              <a:defRPr/>
            </a:lvl3pPr>
            <a:lvl4pPr indent="0" marL="1371600" marR="0" rtl="1" algn="r">
              <a:spcBef>
                <a:spcPts val="0"/>
              </a:spcBef>
              <a:defRPr/>
            </a:lvl4pPr>
            <a:lvl5pPr indent="0" marL="1828800" marR="0" rtl="1" algn="r">
              <a:spcBef>
                <a:spcPts val="0"/>
              </a:spcBef>
              <a:defRPr/>
            </a:lvl5pPr>
            <a:lvl6pPr indent="0" marL="2286000" marR="0" rtl="1" algn="r">
              <a:spcBef>
                <a:spcPts val="0"/>
              </a:spcBef>
              <a:defRPr/>
            </a:lvl6pPr>
            <a:lvl7pPr indent="0" marL="2743200" marR="0" rtl="1" algn="r">
              <a:spcBef>
                <a:spcPts val="0"/>
              </a:spcBef>
              <a:defRPr/>
            </a:lvl7pPr>
            <a:lvl8pPr indent="0" marL="3200400" marR="0" rtl="1" algn="r">
              <a:spcBef>
                <a:spcPts val="0"/>
              </a:spcBef>
              <a:defRPr/>
            </a:lvl8pPr>
            <a:lvl9pPr indent="0" marL="3657600" marR="0" rtl="1" algn="r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1" algn="ctr">
              <a:spcBef>
                <a:spcPts val="0"/>
              </a:spcBef>
              <a:defRPr/>
            </a:lvl1pPr>
            <a:lvl2pPr indent="0" marL="457200" marR="0" rtl="1" algn="r">
              <a:spcBef>
                <a:spcPts val="0"/>
              </a:spcBef>
              <a:defRPr/>
            </a:lvl2pPr>
            <a:lvl3pPr indent="0" marL="914400" marR="0" rtl="1" algn="r">
              <a:spcBef>
                <a:spcPts val="0"/>
              </a:spcBef>
              <a:defRPr/>
            </a:lvl3pPr>
            <a:lvl4pPr indent="0" marL="1371600" marR="0" rtl="1" algn="r">
              <a:spcBef>
                <a:spcPts val="0"/>
              </a:spcBef>
              <a:defRPr/>
            </a:lvl4pPr>
            <a:lvl5pPr indent="0" marL="1828800" marR="0" rtl="1" algn="r">
              <a:spcBef>
                <a:spcPts val="0"/>
              </a:spcBef>
              <a:defRPr/>
            </a:lvl5pPr>
            <a:lvl6pPr indent="0" marL="2286000" marR="0" rtl="1" algn="r">
              <a:spcBef>
                <a:spcPts val="0"/>
              </a:spcBef>
              <a:defRPr/>
            </a:lvl6pPr>
            <a:lvl7pPr indent="0" marL="2743200" marR="0" rtl="1" algn="r">
              <a:spcBef>
                <a:spcPts val="0"/>
              </a:spcBef>
              <a:defRPr/>
            </a:lvl7pPr>
            <a:lvl8pPr indent="0" marL="3200400" marR="0" rtl="1" algn="r">
              <a:spcBef>
                <a:spcPts val="0"/>
              </a:spcBef>
              <a:defRPr/>
            </a:lvl8pPr>
            <a:lvl9pPr indent="0" marL="3657600" marR="0" rtl="1" algn="r">
              <a:spcBef>
                <a:spcPts val="0"/>
              </a:spcBef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مقارنة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42" name="Shape 42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3" name="Shape 43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5" name="Shape 45"/>
          <p:cNvSpPr txBox="1"/>
          <p:nvPr>
            <p:ph idx="10" type="dt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1" algn="r">
              <a:spcBef>
                <a:spcPts val="0"/>
              </a:spcBef>
              <a:defRPr/>
            </a:lvl1pPr>
            <a:lvl2pPr indent="0" marL="457200" marR="0" rtl="1" algn="r">
              <a:spcBef>
                <a:spcPts val="0"/>
              </a:spcBef>
              <a:defRPr/>
            </a:lvl2pPr>
            <a:lvl3pPr indent="0" marL="914400" marR="0" rtl="1" algn="r">
              <a:spcBef>
                <a:spcPts val="0"/>
              </a:spcBef>
              <a:defRPr/>
            </a:lvl3pPr>
            <a:lvl4pPr indent="0" marL="1371600" marR="0" rtl="1" algn="r">
              <a:spcBef>
                <a:spcPts val="0"/>
              </a:spcBef>
              <a:defRPr/>
            </a:lvl4pPr>
            <a:lvl5pPr indent="0" marL="1828800" marR="0" rtl="1" algn="r">
              <a:spcBef>
                <a:spcPts val="0"/>
              </a:spcBef>
              <a:defRPr/>
            </a:lvl5pPr>
            <a:lvl6pPr indent="0" marL="2286000" marR="0" rtl="1" algn="r">
              <a:spcBef>
                <a:spcPts val="0"/>
              </a:spcBef>
              <a:defRPr/>
            </a:lvl6pPr>
            <a:lvl7pPr indent="0" marL="2743200" marR="0" rtl="1" algn="r">
              <a:spcBef>
                <a:spcPts val="0"/>
              </a:spcBef>
              <a:defRPr/>
            </a:lvl7pPr>
            <a:lvl8pPr indent="0" marL="3200400" marR="0" rtl="1" algn="r">
              <a:spcBef>
                <a:spcPts val="0"/>
              </a:spcBef>
              <a:defRPr/>
            </a:lvl8pPr>
            <a:lvl9pPr indent="0" marL="3657600" marR="0" rtl="1" algn="r">
              <a:spcBef>
                <a:spcPts val="0"/>
              </a:spcBef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1" algn="ctr">
              <a:spcBef>
                <a:spcPts val="0"/>
              </a:spcBef>
              <a:defRPr/>
            </a:lvl1pPr>
            <a:lvl2pPr indent="0" marL="457200" marR="0" rtl="1" algn="r">
              <a:spcBef>
                <a:spcPts val="0"/>
              </a:spcBef>
              <a:defRPr/>
            </a:lvl2pPr>
            <a:lvl3pPr indent="0" marL="914400" marR="0" rtl="1" algn="r">
              <a:spcBef>
                <a:spcPts val="0"/>
              </a:spcBef>
              <a:defRPr/>
            </a:lvl3pPr>
            <a:lvl4pPr indent="0" marL="1371600" marR="0" rtl="1" algn="r">
              <a:spcBef>
                <a:spcPts val="0"/>
              </a:spcBef>
              <a:defRPr/>
            </a:lvl4pPr>
            <a:lvl5pPr indent="0" marL="1828800" marR="0" rtl="1" algn="r">
              <a:spcBef>
                <a:spcPts val="0"/>
              </a:spcBef>
              <a:defRPr/>
            </a:lvl5pPr>
            <a:lvl6pPr indent="0" marL="2286000" marR="0" rtl="1" algn="r">
              <a:spcBef>
                <a:spcPts val="0"/>
              </a:spcBef>
              <a:defRPr/>
            </a:lvl6pPr>
            <a:lvl7pPr indent="0" marL="2743200" marR="0" rtl="1" algn="r">
              <a:spcBef>
                <a:spcPts val="0"/>
              </a:spcBef>
              <a:defRPr/>
            </a:lvl7pPr>
            <a:lvl8pPr indent="0" marL="3200400" marR="0" rtl="1" algn="r">
              <a:spcBef>
                <a:spcPts val="0"/>
              </a:spcBef>
              <a:defRPr/>
            </a:lvl8pPr>
            <a:lvl9pPr indent="0" marL="3657600" marR="0" rtl="1" algn="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عنوان فقط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1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0" name="Shape 50"/>
          <p:cNvSpPr txBox="1"/>
          <p:nvPr>
            <p:ph idx="10" type="dt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1" algn="r">
              <a:spcBef>
                <a:spcPts val="0"/>
              </a:spcBef>
              <a:defRPr/>
            </a:lvl1pPr>
            <a:lvl2pPr indent="0" marL="457200" marR="0" rtl="1" algn="r">
              <a:spcBef>
                <a:spcPts val="0"/>
              </a:spcBef>
              <a:defRPr/>
            </a:lvl2pPr>
            <a:lvl3pPr indent="0" marL="914400" marR="0" rtl="1" algn="r">
              <a:spcBef>
                <a:spcPts val="0"/>
              </a:spcBef>
              <a:defRPr/>
            </a:lvl3pPr>
            <a:lvl4pPr indent="0" marL="1371600" marR="0" rtl="1" algn="r">
              <a:spcBef>
                <a:spcPts val="0"/>
              </a:spcBef>
              <a:defRPr/>
            </a:lvl4pPr>
            <a:lvl5pPr indent="0" marL="1828800" marR="0" rtl="1" algn="r">
              <a:spcBef>
                <a:spcPts val="0"/>
              </a:spcBef>
              <a:defRPr/>
            </a:lvl5pPr>
            <a:lvl6pPr indent="0" marL="2286000" marR="0" rtl="1" algn="r">
              <a:spcBef>
                <a:spcPts val="0"/>
              </a:spcBef>
              <a:defRPr/>
            </a:lvl6pPr>
            <a:lvl7pPr indent="0" marL="2743200" marR="0" rtl="1" algn="r">
              <a:spcBef>
                <a:spcPts val="0"/>
              </a:spcBef>
              <a:defRPr/>
            </a:lvl7pPr>
            <a:lvl8pPr indent="0" marL="3200400" marR="0" rtl="1" algn="r">
              <a:spcBef>
                <a:spcPts val="0"/>
              </a:spcBef>
              <a:defRPr/>
            </a:lvl8pPr>
            <a:lvl9pPr indent="0" marL="3657600" marR="0" rtl="1" algn="r">
              <a:spcBef>
                <a:spcPts val="0"/>
              </a:spcBef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1" algn="ctr">
              <a:spcBef>
                <a:spcPts val="0"/>
              </a:spcBef>
              <a:defRPr/>
            </a:lvl1pPr>
            <a:lvl2pPr indent="0" marL="457200" marR="0" rtl="1" algn="r">
              <a:spcBef>
                <a:spcPts val="0"/>
              </a:spcBef>
              <a:defRPr/>
            </a:lvl2pPr>
            <a:lvl3pPr indent="0" marL="914400" marR="0" rtl="1" algn="r">
              <a:spcBef>
                <a:spcPts val="0"/>
              </a:spcBef>
              <a:defRPr/>
            </a:lvl3pPr>
            <a:lvl4pPr indent="0" marL="1371600" marR="0" rtl="1" algn="r">
              <a:spcBef>
                <a:spcPts val="0"/>
              </a:spcBef>
              <a:defRPr/>
            </a:lvl4pPr>
            <a:lvl5pPr indent="0" marL="1828800" marR="0" rtl="1" algn="r">
              <a:spcBef>
                <a:spcPts val="0"/>
              </a:spcBef>
              <a:defRPr/>
            </a:lvl5pPr>
            <a:lvl6pPr indent="0" marL="2286000" marR="0" rtl="1" algn="r">
              <a:spcBef>
                <a:spcPts val="0"/>
              </a:spcBef>
              <a:defRPr/>
            </a:lvl6pPr>
            <a:lvl7pPr indent="0" marL="2743200" marR="0" rtl="1" algn="r">
              <a:spcBef>
                <a:spcPts val="0"/>
              </a:spcBef>
              <a:defRPr/>
            </a:lvl7pPr>
            <a:lvl8pPr indent="0" marL="3200400" marR="0" rtl="1" algn="r">
              <a:spcBef>
                <a:spcPts val="0"/>
              </a:spcBef>
              <a:defRPr/>
            </a:lvl8pPr>
            <a:lvl9pPr indent="0" marL="3657600" marR="0" rtl="1" algn="r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فارغ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0" type="dt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1" algn="r">
              <a:spcBef>
                <a:spcPts val="0"/>
              </a:spcBef>
              <a:defRPr/>
            </a:lvl1pPr>
            <a:lvl2pPr indent="0" marL="457200" marR="0" rtl="1" algn="r">
              <a:spcBef>
                <a:spcPts val="0"/>
              </a:spcBef>
              <a:defRPr/>
            </a:lvl2pPr>
            <a:lvl3pPr indent="0" marL="914400" marR="0" rtl="1" algn="r">
              <a:spcBef>
                <a:spcPts val="0"/>
              </a:spcBef>
              <a:defRPr/>
            </a:lvl3pPr>
            <a:lvl4pPr indent="0" marL="1371600" marR="0" rtl="1" algn="r">
              <a:spcBef>
                <a:spcPts val="0"/>
              </a:spcBef>
              <a:defRPr/>
            </a:lvl4pPr>
            <a:lvl5pPr indent="0" marL="1828800" marR="0" rtl="1" algn="r">
              <a:spcBef>
                <a:spcPts val="0"/>
              </a:spcBef>
              <a:defRPr/>
            </a:lvl5pPr>
            <a:lvl6pPr indent="0" marL="2286000" marR="0" rtl="1" algn="r">
              <a:spcBef>
                <a:spcPts val="0"/>
              </a:spcBef>
              <a:defRPr/>
            </a:lvl6pPr>
            <a:lvl7pPr indent="0" marL="2743200" marR="0" rtl="1" algn="r">
              <a:spcBef>
                <a:spcPts val="0"/>
              </a:spcBef>
              <a:defRPr/>
            </a:lvl7pPr>
            <a:lvl8pPr indent="0" marL="3200400" marR="0" rtl="1" algn="r">
              <a:spcBef>
                <a:spcPts val="0"/>
              </a:spcBef>
              <a:defRPr/>
            </a:lvl8pPr>
            <a:lvl9pPr indent="0" marL="3657600" marR="0" rtl="1" algn="r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1" algn="ctr">
              <a:spcBef>
                <a:spcPts val="0"/>
              </a:spcBef>
              <a:defRPr/>
            </a:lvl1pPr>
            <a:lvl2pPr indent="0" marL="457200" marR="0" rtl="1" algn="r">
              <a:spcBef>
                <a:spcPts val="0"/>
              </a:spcBef>
              <a:defRPr/>
            </a:lvl2pPr>
            <a:lvl3pPr indent="0" marL="914400" marR="0" rtl="1" algn="r">
              <a:spcBef>
                <a:spcPts val="0"/>
              </a:spcBef>
              <a:defRPr/>
            </a:lvl3pPr>
            <a:lvl4pPr indent="0" marL="1371600" marR="0" rtl="1" algn="r">
              <a:spcBef>
                <a:spcPts val="0"/>
              </a:spcBef>
              <a:defRPr/>
            </a:lvl4pPr>
            <a:lvl5pPr indent="0" marL="1828800" marR="0" rtl="1" algn="r">
              <a:spcBef>
                <a:spcPts val="0"/>
              </a:spcBef>
              <a:defRPr/>
            </a:lvl5pPr>
            <a:lvl6pPr indent="0" marL="2286000" marR="0" rtl="1" algn="r">
              <a:spcBef>
                <a:spcPts val="0"/>
              </a:spcBef>
              <a:defRPr/>
            </a:lvl6pPr>
            <a:lvl7pPr indent="0" marL="2743200" marR="0" rtl="1" algn="r">
              <a:spcBef>
                <a:spcPts val="0"/>
              </a:spcBef>
              <a:defRPr/>
            </a:lvl7pPr>
            <a:lvl8pPr indent="0" marL="3200400" marR="0" rtl="1" algn="r">
              <a:spcBef>
                <a:spcPts val="0"/>
              </a:spcBef>
              <a:defRPr/>
            </a:lvl8pPr>
            <a:lvl9pPr indent="0" marL="3657600" marR="0" rtl="1" algn="r">
              <a:spcBef>
                <a:spcPts val="0"/>
              </a:spcBef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محتوى ذو تسمية توضيحية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r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61" name="Shape 61"/>
          <p:cNvSpPr txBox="1"/>
          <p:nvPr>
            <p:ph idx="10" type="dt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1" algn="r">
              <a:spcBef>
                <a:spcPts val="0"/>
              </a:spcBef>
              <a:defRPr/>
            </a:lvl1pPr>
            <a:lvl2pPr indent="0" marL="457200" marR="0" rtl="1" algn="r">
              <a:spcBef>
                <a:spcPts val="0"/>
              </a:spcBef>
              <a:defRPr/>
            </a:lvl2pPr>
            <a:lvl3pPr indent="0" marL="914400" marR="0" rtl="1" algn="r">
              <a:spcBef>
                <a:spcPts val="0"/>
              </a:spcBef>
              <a:defRPr/>
            </a:lvl3pPr>
            <a:lvl4pPr indent="0" marL="1371600" marR="0" rtl="1" algn="r">
              <a:spcBef>
                <a:spcPts val="0"/>
              </a:spcBef>
              <a:defRPr/>
            </a:lvl4pPr>
            <a:lvl5pPr indent="0" marL="1828800" marR="0" rtl="1" algn="r">
              <a:spcBef>
                <a:spcPts val="0"/>
              </a:spcBef>
              <a:defRPr/>
            </a:lvl5pPr>
            <a:lvl6pPr indent="0" marL="2286000" marR="0" rtl="1" algn="r">
              <a:spcBef>
                <a:spcPts val="0"/>
              </a:spcBef>
              <a:defRPr/>
            </a:lvl6pPr>
            <a:lvl7pPr indent="0" marL="2743200" marR="0" rtl="1" algn="r">
              <a:spcBef>
                <a:spcPts val="0"/>
              </a:spcBef>
              <a:defRPr/>
            </a:lvl7pPr>
            <a:lvl8pPr indent="0" marL="3200400" marR="0" rtl="1" algn="r">
              <a:spcBef>
                <a:spcPts val="0"/>
              </a:spcBef>
              <a:defRPr/>
            </a:lvl8pPr>
            <a:lvl9pPr indent="0" marL="3657600" marR="0" rtl="1" algn="r">
              <a:spcBef>
                <a:spcPts val="0"/>
              </a:spcBef>
              <a:defRPr/>
            </a:lvl9pPr>
          </a:lstStyle>
          <a:p/>
        </p:txBody>
      </p:sp>
      <p:sp>
        <p:nvSpPr>
          <p:cNvPr id="62" name="Shape 6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1" algn="ctr">
              <a:spcBef>
                <a:spcPts val="0"/>
              </a:spcBef>
              <a:defRPr/>
            </a:lvl1pPr>
            <a:lvl2pPr indent="0" marL="457200" marR="0" rtl="1" algn="r">
              <a:spcBef>
                <a:spcPts val="0"/>
              </a:spcBef>
              <a:defRPr/>
            </a:lvl2pPr>
            <a:lvl3pPr indent="0" marL="914400" marR="0" rtl="1" algn="r">
              <a:spcBef>
                <a:spcPts val="0"/>
              </a:spcBef>
              <a:defRPr/>
            </a:lvl3pPr>
            <a:lvl4pPr indent="0" marL="1371600" marR="0" rtl="1" algn="r">
              <a:spcBef>
                <a:spcPts val="0"/>
              </a:spcBef>
              <a:defRPr/>
            </a:lvl4pPr>
            <a:lvl5pPr indent="0" marL="1828800" marR="0" rtl="1" algn="r">
              <a:spcBef>
                <a:spcPts val="0"/>
              </a:spcBef>
              <a:defRPr/>
            </a:lvl5pPr>
            <a:lvl6pPr indent="0" marL="2286000" marR="0" rtl="1" algn="r">
              <a:spcBef>
                <a:spcPts val="0"/>
              </a:spcBef>
              <a:defRPr/>
            </a:lvl6pPr>
            <a:lvl7pPr indent="0" marL="2743200" marR="0" rtl="1" algn="r">
              <a:spcBef>
                <a:spcPts val="0"/>
              </a:spcBef>
              <a:defRPr/>
            </a:lvl7pPr>
            <a:lvl8pPr indent="0" marL="3200400" marR="0" rtl="1" algn="r">
              <a:spcBef>
                <a:spcPts val="0"/>
              </a:spcBef>
              <a:defRPr/>
            </a:lvl8pPr>
            <a:lvl9pPr indent="0" marL="3657600" marR="0" rtl="1" algn="r">
              <a:spcBef>
                <a:spcPts val="0"/>
              </a:spcBef>
              <a:defRPr/>
            </a:lvl9pPr>
          </a:lstStyle>
          <a:p/>
        </p:txBody>
      </p:sp>
      <p:sp>
        <p:nvSpPr>
          <p:cNvPr id="63" name="Shape 63"/>
          <p:cNvSpPr txBox="1"/>
          <p:nvPr>
            <p:ph idx="12" type="sldNum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صورة ذو تسمية توضيحية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r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6" name="Shape 66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68" name="Shape 68"/>
          <p:cNvSpPr txBox="1"/>
          <p:nvPr>
            <p:ph idx="10" type="dt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1" algn="r">
              <a:spcBef>
                <a:spcPts val="0"/>
              </a:spcBef>
              <a:defRPr/>
            </a:lvl1pPr>
            <a:lvl2pPr indent="0" marL="457200" marR="0" rtl="1" algn="r">
              <a:spcBef>
                <a:spcPts val="0"/>
              </a:spcBef>
              <a:defRPr/>
            </a:lvl2pPr>
            <a:lvl3pPr indent="0" marL="914400" marR="0" rtl="1" algn="r">
              <a:spcBef>
                <a:spcPts val="0"/>
              </a:spcBef>
              <a:defRPr/>
            </a:lvl3pPr>
            <a:lvl4pPr indent="0" marL="1371600" marR="0" rtl="1" algn="r">
              <a:spcBef>
                <a:spcPts val="0"/>
              </a:spcBef>
              <a:defRPr/>
            </a:lvl4pPr>
            <a:lvl5pPr indent="0" marL="1828800" marR="0" rtl="1" algn="r">
              <a:spcBef>
                <a:spcPts val="0"/>
              </a:spcBef>
              <a:defRPr/>
            </a:lvl5pPr>
            <a:lvl6pPr indent="0" marL="2286000" marR="0" rtl="1" algn="r">
              <a:spcBef>
                <a:spcPts val="0"/>
              </a:spcBef>
              <a:defRPr/>
            </a:lvl6pPr>
            <a:lvl7pPr indent="0" marL="2743200" marR="0" rtl="1" algn="r">
              <a:spcBef>
                <a:spcPts val="0"/>
              </a:spcBef>
              <a:defRPr/>
            </a:lvl7pPr>
            <a:lvl8pPr indent="0" marL="3200400" marR="0" rtl="1" algn="r">
              <a:spcBef>
                <a:spcPts val="0"/>
              </a:spcBef>
              <a:defRPr/>
            </a:lvl8pPr>
            <a:lvl9pPr indent="0" marL="3657600" marR="0" rtl="1" algn="r">
              <a:spcBef>
                <a:spcPts val="0"/>
              </a:spcBef>
              <a:defRPr/>
            </a:lvl9pPr>
          </a:lstStyle>
          <a:p/>
        </p:txBody>
      </p:sp>
      <p:sp>
        <p:nvSpPr>
          <p:cNvPr id="69" name="Shape 6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1" algn="ctr">
              <a:spcBef>
                <a:spcPts val="0"/>
              </a:spcBef>
              <a:defRPr/>
            </a:lvl1pPr>
            <a:lvl2pPr indent="0" marL="457200" marR="0" rtl="1" algn="r">
              <a:spcBef>
                <a:spcPts val="0"/>
              </a:spcBef>
              <a:defRPr/>
            </a:lvl2pPr>
            <a:lvl3pPr indent="0" marL="914400" marR="0" rtl="1" algn="r">
              <a:spcBef>
                <a:spcPts val="0"/>
              </a:spcBef>
              <a:defRPr/>
            </a:lvl3pPr>
            <a:lvl4pPr indent="0" marL="1371600" marR="0" rtl="1" algn="r">
              <a:spcBef>
                <a:spcPts val="0"/>
              </a:spcBef>
              <a:defRPr/>
            </a:lvl4pPr>
            <a:lvl5pPr indent="0" marL="1828800" marR="0" rtl="1" algn="r">
              <a:spcBef>
                <a:spcPts val="0"/>
              </a:spcBef>
              <a:defRPr/>
            </a:lvl5pPr>
            <a:lvl6pPr indent="0" marL="2286000" marR="0" rtl="1" algn="r">
              <a:spcBef>
                <a:spcPts val="0"/>
              </a:spcBef>
              <a:defRPr/>
            </a:lvl6pPr>
            <a:lvl7pPr indent="0" marL="2743200" marR="0" rtl="1" algn="r">
              <a:spcBef>
                <a:spcPts val="0"/>
              </a:spcBef>
              <a:defRPr/>
            </a:lvl7pPr>
            <a:lvl8pPr indent="0" marL="3200400" marR="0" rtl="1" algn="r">
              <a:spcBef>
                <a:spcPts val="0"/>
              </a:spcBef>
              <a:defRPr/>
            </a:lvl8pPr>
            <a:lvl9pPr indent="0" marL="3657600" marR="0" rtl="1" algn="r">
              <a:spcBef>
                <a:spcPts val="0"/>
              </a:spcBef>
              <a:defRPr/>
            </a:lvl9pPr>
          </a:lstStyle>
          <a:p/>
        </p:txBody>
      </p:sp>
      <p:sp>
        <p:nvSpPr>
          <p:cNvPr id="70" name="Shape 70"/>
          <p:cNvSpPr txBox="1"/>
          <p:nvPr>
            <p:ph idx="12" type="sldNum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00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1">
            <a:alphaModFix amt="20000"/>
          </a:blip>
          <a:stretch>
            <a:fillRect b="-34998" l="0" r="-998" t="0"/>
          </a:stretch>
        </a:blip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1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0" name="Shape 1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marL="342900" marR="0" rtl="1" algn="r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107950" marL="742950" marR="0" rtl="1" algn="r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indent="-76200" marL="1143000" marR="0" rtl="1" algn="r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01600" marL="1600200" marR="0" rtl="1" algn="r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indent="-101600" marL="2057400" marR="0" rtl="1" algn="r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indent="-101600" marL="2514600" marR="0" rtl="1" algn="r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01600" marL="2971800" marR="0" rtl="1" algn="r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01600" marL="3429000" marR="0" rtl="1" algn="r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01600" marL="3886200" marR="0" rtl="1" algn="r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11" name="Shape 11"/>
          <p:cNvSpPr txBox="1"/>
          <p:nvPr>
            <p:ph idx="10" type="dt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1" algn="r">
              <a:spcBef>
                <a:spcPts val="0"/>
              </a:spcBef>
              <a:defRPr/>
            </a:lvl1pPr>
            <a:lvl2pPr indent="0" marL="457200" marR="0" rtl="1" algn="r">
              <a:spcBef>
                <a:spcPts val="0"/>
              </a:spcBef>
              <a:defRPr/>
            </a:lvl2pPr>
            <a:lvl3pPr indent="0" marL="914400" marR="0" rtl="1" algn="r">
              <a:spcBef>
                <a:spcPts val="0"/>
              </a:spcBef>
              <a:defRPr/>
            </a:lvl3pPr>
            <a:lvl4pPr indent="0" marL="1371600" marR="0" rtl="1" algn="r">
              <a:spcBef>
                <a:spcPts val="0"/>
              </a:spcBef>
              <a:defRPr/>
            </a:lvl4pPr>
            <a:lvl5pPr indent="0" marL="1828800" marR="0" rtl="1" algn="r">
              <a:spcBef>
                <a:spcPts val="0"/>
              </a:spcBef>
              <a:defRPr/>
            </a:lvl5pPr>
            <a:lvl6pPr indent="0" marL="2286000" marR="0" rtl="1" algn="r">
              <a:spcBef>
                <a:spcPts val="0"/>
              </a:spcBef>
              <a:defRPr/>
            </a:lvl6pPr>
            <a:lvl7pPr indent="0" marL="2743200" marR="0" rtl="1" algn="r">
              <a:spcBef>
                <a:spcPts val="0"/>
              </a:spcBef>
              <a:defRPr/>
            </a:lvl7pPr>
            <a:lvl8pPr indent="0" marL="3200400" marR="0" rtl="1" algn="r">
              <a:spcBef>
                <a:spcPts val="0"/>
              </a:spcBef>
              <a:defRPr/>
            </a:lvl8pPr>
            <a:lvl9pPr indent="0" marL="3657600" marR="0" rtl="1" algn="r"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1" algn="ctr">
              <a:spcBef>
                <a:spcPts val="0"/>
              </a:spcBef>
              <a:defRPr/>
            </a:lvl1pPr>
            <a:lvl2pPr indent="0" marL="457200" marR="0" rtl="1" algn="r">
              <a:spcBef>
                <a:spcPts val="0"/>
              </a:spcBef>
              <a:defRPr/>
            </a:lvl2pPr>
            <a:lvl3pPr indent="0" marL="914400" marR="0" rtl="1" algn="r">
              <a:spcBef>
                <a:spcPts val="0"/>
              </a:spcBef>
              <a:defRPr/>
            </a:lvl3pPr>
            <a:lvl4pPr indent="0" marL="1371600" marR="0" rtl="1" algn="r">
              <a:spcBef>
                <a:spcPts val="0"/>
              </a:spcBef>
              <a:defRPr/>
            </a:lvl4pPr>
            <a:lvl5pPr indent="0" marL="1828800" marR="0" rtl="1" algn="r">
              <a:spcBef>
                <a:spcPts val="0"/>
              </a:spcBef>
              <a:defRPr/>
            </a:lvl5pPr>
            <a:lvl6pPr indent="0" marL="2286000" marR="0" rtl="1" algn="r">
              <a:spcBef>
                <a:spcPts val="0"/>
              </a:spcBef>
              <a:defRPr/>
            </a:lvl6pPr>
            <a:lvl7pPr indent="0" marL="2743200" marR="0" rtl="1" algn="r">
              <a:spcBef>
                <a:spcPts val="0"/>
              </a:spcBef>
              <a:defRPr/>
            </a:lvl7pPr>
            <a:lvl8pPr indent="0" marL="3200400" marR="0" rtl="1" algn="r">
              <a:spcBef>
                <a:spcPts val="0"/>
              </a:spcBef>
              <a:defRPr/>
            </a:lvl8pPr>
            <a:lvl9pPr indent="0" marL="3657600" marR="0" rtl="1" algn="r">
              <a:spcBef>
                <a:spcPts val="0"/>
              </a:spcBef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8.jpg"/><Relationship Id="rId4" Type="http://schemas.openxmlformats.org/officeDocument/2006/relationships/hyperlink" Target="http://www.saudienglish.net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jpg"/><Relationship Id="rId4" Type="http://schemas.openxmlformats.org/officeDocument/2006/relationships/image" Target="../media/image0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jpg"/><Relationship Id="rId4" Type="http://schemas.openxmlformats.org/officeDocument/2006/relationships/image" Target="../media/image03.png"/><Relationship Id="rId5" Type="http://schemas.openxmlformats.org/officeDocument/2006/relationships/image" Target="../media/image05.jpg"/><Relationship Id="rId6" Type="http://schemas.openxmlformats.org/officeDocument/2006/relationships/image" Target="../media/image02.jpg"/><Relationship Id="rId7" Type="http://schemas.openxmlformats.org/officeDocument/2006/relationships/image" Target="../media/image0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jpg"/><Relationship Id="rId4" Type="http://schemas.openxmlformats.org/officeDocument/2006/relationships/image" Target="../media/image06.png"/><Relationship Id="rId5" Type="http://schemas.openxmlformats.org/officeDocument/2006/relationships/image" Target="../media/image03.png"/><Relationship Id="rId6" Type="http://schemas.openxmlformats.org/officeDocument/2006/relationships/image" Target="../media/image05.jpg"/><Relationship Id="rId7" Type="http://schemas.openxmlformats.org/officeDocument/2006/relationships/image" Target="../media/image07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0.jpg"/><Relationship Id="rId4" Type="http://schemas.openxmlformats.org/officeDocument/2006/relationships/image" Target="../media/image06.png"/><Relationship Id="rId5" Type="http://schemas.openxmlformats.org/officeDocument/2006/relationships/image" Target="../media/image03.png"/><Relationship Id="rId6" Type="http://schemas.openxmlformats.org/officeDocument/2006/relationships/image" Target="../media/image05.jpg"/><Relationship Id="rId7" Type="http://schemas.openxmlformats.org/officeDocument/2006/relationships/image" Target="../media/image04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0.jpg"/><Relationship Id="rId4" Type="http://schemas.openxmlformats.org/officeDocument/2006/relationships/image" Target="../media/image10.jpg"/><Relationship Id="rId5" Type="http://schemas.openxmlformats.org/officeDocument/2006/relationships/image" Target="../media/image13.jpg"/><Relationship Id="rId6" Type="http://schemas.openxmlformats.org/officeDocument/2006/relationships/image" Target="../media/image12.jpg"/><Relationship Id="rId7" Type="http://schemas.openxmlformats.org/officeDocument/2006/relationships/image" Target="../media/image11.jpg"/><Relationship Id="rId8" Type="http://schemas.openxmlformats.org/officeDocument/2006/relationships/image" Target="../media/image14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0.jpg"/><Relationship Id="rId4" Type="http://schemas.openxmlformats.org/officeDocument/2006/relationships/image" Target="../media/image09.jpg"/><Relationship Id="rId9" Type="http://schemas.openxmlformats.org/officeDocument/2006/relationships/image" Target="../media/image03.png"/><Relationship Id="rId5" Type="http://schemas.openxmlformats.org/officeDocument/2006/relationships/image" Target="../media/image10.jpg"/><Relationship Id="rId6" Type="http://schemas.openxmlformats.org/officeDocument/2006/relationships/image" Target="../media/image13.jpg"/><Relationship Id="rId7" Type="http://schemas.openxmlformats.org/officeDocument/2006/relationships/image" Target="../media/image11.jpg"/><Relationship Id="rId8" Type="http://schemas.openxmlformats.org/officeDocument/2006/relationships/image" Target="../media/image14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5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-1999" l="30998" r="-998" t="-999"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/>
        </p:nvSpPr>
        <p:spPr>
          <a:xfrm>
            <a:off x="179511" y="307692"/>
            <a:ext cx="2489783" cy="923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buSzPct val="25000"/>
              <a:buNone/>
            </a:pPr>
            <a:r>
              <a:rPr b="1" baseline="0" i="0" lang="en-US" sz="5400" u="none" cap="none" strike="noStrike">
                <a:solidFill>
                  <a:srgbClr val="DF322D"/>
                </a:solidFill>
                <a:latin typeface="Calibri"/>
                <a:ea typeface="Calibri"/>
                <a:cs typeface="Calibri"/>
                <a:sym typeface="Calibri"/>
              </a:rPr>
              <a:t>Unit : 1 </a:t>
            </a:r>
          </a:p>
        </p:txBody>
      </p:sp>
      <p:sp>
        <p:nvSpPr>
          <p:cNvPr id="85" name="Shape 85"/>
          <p:cNvSpPr/>
          <p:nvPr/>
        </p:nvSpPr>
        <p:spPr>
          <a:xfrm>
            <a:off x="84934" y="1766425"/>
            <a:ext cx="2678937" cy="1446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buSzPct val="25000"/>
              <a:buNone/>
            </a:pPr>
            <a:r>
              <a:rPr b="1" baseline="0" i="0" lang="en-US" sz="4400" u="none" cap="none" strike="noStrike">
                <a:solidFill>
                  <a:srgbClr val="CDE3FF"/>
                </a:solidFill>
                <a:latin typeface="Comic Sans MS"/>
                <a:ea typeface="Comic Sans MS"/>
                <a:cs typeface="Comic Sans MS"/>
                <a:sym typeface="Comic Sans MS"/>
              </a:rPr>
              <a:t>Good </a:t>
            </a:r>
          </a:p>
          <a:p>
            <a:pPr indent="0" lvl="0" marL="0" marR="0" rtl="1" algn="ctr">
              <a:spcBef>
                <a:spcPts val="0"/>
              </a:spcBef>
              <a:buSzPct val="25000"/>
              <a:buNone/>
            </a:pPr>
            <a:r>
              <a:rPr b="1" baseline="0" i="0" lang="en-US" sz="4400" u="none" cap="none" strike="noStrike">
                <a:solidFill>
                  <a:srgbClr val="CDE3FF"/>
                </a:solidFill>
                <a:latin typeface="Comic Sans MS"/>
                <a:ea typeface="Comic Sans MS"/>
                <a:cs typeface="Comic Sans MS"/>
                <a:sym typeface="Comic Sans MS"/>
              </a:rPr>
              <a:t>Morning !</a:t>
            </a:r>
          </a:p>
        </p:txBody>
      </p:sp>
      <p:sp>
        <p:nvSpPr>
          <p:cNvPr id="86" name="Shape 86"/>
          <p:cNvSpPr/>
          <p:nvPr/>
        </p:nvSpPr>
        <p:spPr>
          <a:xfrm>
            <a:off x="716302" y="3573016"/>
            <a:ext cx="1510349" cy="4616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buSzPct val="25000"/>
              <a:buNone/>
            </a:pPr>
            <a:r>
              <a:rPr b="1" baseline="0" i="0" lang="en-US" sz="2400" u="none" cap="none" strike="noStrike">
                <a:solidFill>
                  <a:srgbClr val="515151"/>
                </a:solidFill>
                <a:latin typeface="Comic Sans MS"/>
                <a:ea typeface="Comic Sans MS"/>
                <a:cs typeface="Comic Sans MS"/>
                <a:sym typeface="Comic Sans MS"/>
              </a:rPr>
              <a:t>Grammar</a:t>
            </a:r>
          </a:p>
        </p:txBody>
      </p:sp>
      <p:sp>
        <p:nvSpPr>
          <p:cNvPr id="87" name="Shape 87"/>
          <p:cNvSpPr/>
          <p:nvPr/>
        </p:nvSpPr>
        <p:spPr>
          <a:xfrm>
            <a:off x="-4909" y="5445223"/>
            <a:ext cx="2890534" cy="1015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buSzPct val="25000"/>
              <a:buNone/>
            </a:pPr>
            <a:r>
              <a:rPr b="1" baseline="0" i="0" lang="en-US" sz="2000" u="none" cap="none" strike="noStrike">
                <a:solidFill>
                  <a:srgbClr val="9844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Presented by</a:t>
            </a:r>
          </a:p>
          <a:p>
            <a:pPr indent="0" lvl="0" marL="0" marR="0" rtl="1" algn="ctr">
              <a:spcBef>
                <a:spcPts val="0"/>
              </a:spcBef>
              <a:buSzPct val="25000"/>
              <a:buNone/>
            </a:pPr>
            <a:r>
              <a:rPr b="1" baseline="0" i="0" lang="en-US" sz="2000" u="none" cap="none" strike="noStrike">
                <a:solidFill>
                  <a:srgbClr val="9844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Waleed Al Sqour</a:t>
            </a:r>
          </a:p>
          <a:p>
            <a:pPr indent="0" lvl="0" marL="0" marR="0" rtl="1" algn="ctr">
              <a:spcBef>
                <a:spcPts val="0"/>
              </a:spcBef>
              <a:buSzPct val="25000"/>
              <a:buNone/>
            </a:pPr>
            <a:r>
              <a:rPr b="1" baseline="0" i="0" lang="en-US" sz="2000" u="sng" cap="none" strike="noStrike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  <a:hlinkClick r:id="rId4"/>
              </a:rPr>
              <a:t>www.saudienglish.net</a:t>
            </a:r>
            <a:r>
              <a:rPr b="1" baseline="0" i="0" lang="en-US" sz="2000" u="none" cap="none" strike="noStrike">
                <a:solidFill>
                  <a:srgbClr val="9844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</a:p>
        </p:txBody>
      </p:sp>
      <p:sp>
        <p:nvSpPr>
          <p:cNvPr id="88" name="Shape 88"/>
          <p:cNvSpPr/>
          <p:nvPr/>
        </p:nvSpPr>
        <p:spPr>
          <a:xfrm>
            <a:off x="14464" y="0"/>
            <a:ext cx="2855205" cy="6858000"/>
          </a:xfrm>
          <a:prstGeom prst="rect">
            <a:avLst/>
          </a:prstGeom>
          <a:noFill/>
          <a:ln cap="flat" cmpd="sng" w="5715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 amt="10000"/>
          </a:blip>
          <a:stretch>
            <a:fillRect b="-34998" l="0" r="-998" t="0"/>
          </a:stretch>
        </a:blip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Shape 9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331640" y="3290664"/>
            <a:ext cx="6408712" cy="359472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Shape 94"/>
          <p:cNvSpPr/>
          <p:nvPr/>
        </p:nvSpPr>
        <p:spPr>
          <a:xfrm>
            <a:off x="2195735" y="833933"/>
            <a:ext cx="4280338" cy="1015662"/>
          </a:xfrm>
          <a:prstGeom prst="rect">
            <a:avLst/>
          </a:prstGeom>
          <a:noFill/>
          <a:ln cap="flat" cmpd="sng" w="9525">
            <a:solidFill>
              <a:srgbClr val="00206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buSzPct val="25000"/>
              <a:buNone/>
            </a:pPr>
            <a:r>
              <a:rPr b="1" baseline="0" i="0" lang="en-US" sz="6000" u="none" cap="none" strike="noStrike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Verb to be</a:t>
            </a:r>
          </a:p>
        </p:txBody>
      </p:sp>
      <p:sp>
        <p:nvSpPr>
          <p:cNvPr id="95" name="Shape 95"/>
          <p:cNvSpPr/>
          <p:nvPr/>
        </p:nvSpPr>
        <p:spPr>
          <a:xfrm>
            <a:off x="2113982" y="2420888"/>
            <a:ext cx="4443843" cy="830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buSzPct val="25000"/>
              <a:buNone/>
            </a:pPr>
            <a:r>
              <a:rPr b="1" baseline="0" i="0" lang="en-US" sz="4800" u="none" cap="none" strike="noStrike">
                <a:solidFill>
                  <a:srgbClr val="FE9B99"/>
                </a:solidFill>
                <a:latin typeface="Comic Sans MS"/>
                <a:ea typeface="Comic Sans MS"/>
                <a:cs typeface="Comic Sans MS"/>
                <a:sym typeface="Comic Sans MS"/>
              </a:rPr>
              <a:t>Is - are - am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 amt="10000"/>
          </a:blip>
          <a:stretch>
            <a:fillRect b="-34998" l="0" r="-998" t="0"/>
          </a:stretch>
        </a:blipFill>
      </p:bgPr>
    </p:bg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/>
        </p:nvSpPr>
        <p:spPr>
          <a:xfrm>
            <a:off x="251519" y="1109057"/>
            <a:ext cx="4001415" cy="56323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buSzPct val="25000"/>
              <a:buNone/>
            </a:pPr>
            <a:r>
              <a:rPr b="1" baseline="0" i="0" lang="en-US" sz="3600" u="none" cap="none" strike="noStrike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I </a:t>
            </a:r>
            <a:r>
              <a:rPr b="1" baseline="0" i="0" lang="en-US" sz="3600" u="none" cap="none" strike="noStrik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am</a:t>
            </a:r>
            <a:r>
              <a:rPr b="1" baseline="0" i="0" lang="en-US" sz="3600" u="none" cap="none" strike="noStrike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 happy</a:t>
            </a:r>
          </a:p>
          <a:p>
            <a:pPr indent="0" lvl="0" marL="0" marR="0" rtl="1" algn="l">
              <a:spcBef>
                <a:spcPts val="0"/>
              </a:spcBef>
              <a:buNone/>
            </a:pPr>
            <a:r>
              <a:t/>
            </a:r>
            <a:endParaRPr b="1" baseline="0" i="0" sz="3600" u="none" cap="none" strike="noStrike">
              <a:solidFill>
                <a:srgbClr val="00206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1" algn="l">
              <a:spcBef>
                <a:spcPts val="0"/>
              </a:spcBef>
              <a:buNone/>
            </a:pPr>
            <a:r>
              <a:t/>
            </a:r>
            <a:endParaRPr b="1" baseline="0" i="0" sz="3600" u="none" cap="none" strike="noStrike">
              <a:solidFill>
                <a:srgbClr val="00206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1" algn="l">
              <a:spcBef>
                <a:spcPts val="0"/>
              </a:spcBef>
              <a:buSzPct val="25000"/>
              <a:buNone/>
            </a:pPr>
            <a:r>
              <a:rPr b="1" baseline="0" i="0" lang="en-US" sz="3600" u="none" cap="none" strike="noStrike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He </a:t>
            </a:r>
            <a:r>
              <a:rPr b="1" baseline="0" i="0" lang="en-US" sz="3600" u="none" cap="none" strike="noStrik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is</a:t>
            </a:r>
            <a:r>
              <a:rPr b="1" baseline="0" i="0" lang="en-US" sz="3600" u="none" cap="none" strike="noStrike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 sad</a:t>
            </a:r>
          </a:p>
          <a:p>
            <a:pPr indent="0" lvl="0" marL="0" marR="0" rtl="1" algn="l">
              <a:spcBef>
                <a:spcPts val="0"/>
              </a:spcBef>
              <a:buNone/>
            </a:pPr>
            <a:r>
              <a:t/>
            </a:r>
            <a:endParaRPr b="1" baseline="0" i="0" sz="3600" u="none" cap="none" strike="noStrike">
              <a:solidFill>
                <a:srgbClr val="00206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1" algn="l">
              <a:spcBef>
                <a:spcPts val="0"/>
              </a:spcBef>
              <a:buNone/>
            </a:pPr>
            <a:r>
              <a:t/>
            </a:r>
            <a:endParaRPr b="1" baseline="0" i="0" sz="3600" u="none" cap="none" strike="noStrike">
              <a:solidFill>
                <a:srgbClr val="00206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1" algn="l">
              <a:spcBef>
                <a:spcPts val="0"/>
              </a:spcBef>
              <a:buSzPct val="25000"/>
              <a:buNone/>
            </a:pPr>
            <a:r>
              <a:rPr b="1" baseline="0" i="0" lang="en-US" sz="3600" u="none" cap="none" strike="noStrike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They </a:t>
            </a:r>
            <a:r>
              <a:rPr b="1" baseline="0" i="0" lang="en-US" sz="3600" u="none" cap="none" strike="noStrik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are</a:t>
            </a:r>
            <a:r>
              <a:rPr b="1" baseline="0" i="0" lang="en-US" sz="3600" u="none" cap="none" strike="noStrike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 friends</a:t>
            </a:r>
          </a:p>
          <a:p>
            <a:pPr indent="0" lvl="0" marL="0" marR="0" rtl="1" algn="l">
              <a:spcBef>
                <a:spcPts val="0"/>
              </a:spcBef>
              <a:buNone/>
            </a:pPr>
            <a:r>
              <a:t/>
            </a:r>
            <a:endParaRPr b="1" baseline="0" i="0" sz="3600" u="none" cap="none" strike="noStrike">
              <a:solidFill>
                <a:srgbClr val="00206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1" algn="l">
              <a:spcBef>
                <a:spcPts val="0"/>
              </a:spcBef>
              <a:buNone/>
            </a:pPr>
            <a:r>
              <a:t/>
            </a:r>
            <a:endParaRPr b="1" baseline="0" i="0" sz="3600" u="none" cap="none" strike="noStrike">
              <a:solidFill>
                <a:srgbClr val="00206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1" algn="l">
              <a:spcBef>
                <a:spcPts val="0"/>
              </a:spcBef>
              <a:buSzPct val="25000"/>
              <a:buNone/>
            </a:pPr>
            <a:r>
              <a:rPr b="1" baseline="0" i="0" lang="en-US" sz="3600" u="none" cap="none" strike="noStrike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She </a:t>
            </a:r>
            <a:r>
              <a:rPr b="1" baseline="0" i="0" lang="en-US" sz="3600" u="none" cap="none" strike="noStrik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is</a:t>
            </a:r>
            <a:r>
              <a:rPr b="1" baseline="0" i="0" lang="en-US" sz="3600" u="none" cap="none" strike="noStrike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 Asma </a:t>
            </a:r>
          </a:p>
        </p:txBody>
      </p:sp>
      <p:pic>
        <p:nvPicPr>
          <p:cNvPr id="102" name="Shape 10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164288" y="706387"/>
            <a:ext cx="1724025" cy="1700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Shape 10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899798" y="2060848"/>
            <a:ext cx="1631784" cy="163906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Shape 10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857007" y="3303812"/>
            <a:ext cx="3031304" cy="20882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Shape 10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4578723" y="5392044"/>
            <a:ext cx="1412775" cy="14127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6" name="Shape 106"/>
          <p:cNvCxnSpPr>
            <a:endCxn id="102" idx="1"/>
          </p:cNvCxnSpPr>
          <p:nvPr/>
        </p:nvCxnSpPr>
        <p:spPr>
          <a:xfrm>
            <a:off x="2984388" y="1556792"/>
            <a:ext cx="4179900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107" name="Shape 107"/>
          <p:cNvCxnSpPr/>
          <p:nvPr/>
        </p:nvCxnSpPr>
        <p:spPr>
          <a:xfrm flipH="1" rot="10800000">
            <a:off x="2601932" y="3068959"/>
            <a:ext cx="1297865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108" name="Shape 108"/>
          <p:cNvCxnSpPr/>
          <p:nvPr/>
        </p:nvCxnSpPr>
        <p:spPr>
          <a:xfrm>
            <a:off x="4315248" y="4671964"/>
            <a:ext cx="1768920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109" name="Shape 109"/>
          <p:cNvCxnSpPr/>
          <p:nvPr/>
        </p:nvCxnSpPr>
        <p:spPr>
          <a:xfrm>
            <a:off x="3300412" y="6472164"/>
            <a:ext cx="10148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lg" w="lg" type="stealth"/>
          </a:ln>
        </p:spPr>
      </p:cxnSp>
      <p:sp>
        <p:nvSpPr>
          <p:cNvPr id="110" name="Shape 110"/>
          <p:cNvSpPr/>
          <p:nvPr/>
        </p:nvSpPr>
        <p:spPr>
          <a:xfrm>
            <a:off x="3204602" y="198556"/>
            <a:ext cx="2991524" cy="707886"/>
          </a:xfrm>
          <a:prstGeom prst="rect">
            <a:avLst/>
          </a:prstGeom>
          <a:noFill/>
          <a:ln cap="flat" cmpd="sng" w="9525">
            <a:solidFill>
              <a:srgbClr val="00206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buSzPct val="25000"/>
              <a:buNone/>
            </a:pPr>
            <a:r>
              <a:rPr b="1" baseline="0" i="0" lang="en-US" sz="4000" u="none" cap="none" strike="noStrike">
                <a:solidFill>
                  <a:srgbClr val="7030A0"/>
                </a:solidFill>
                <a:latin typeface="Comic Sans MS"/>
                <a:ea typeface="Comic Sans MS"/>
                <a:cs typeface="Comic Sans MS"/>
                <a:sym typeface="Comic Sans MS"/>
              </a:rPr>
              <a:t>affirmative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 amt="10000"/>
          </a:blip>
          <a:stretch>
            <a:fillRect b="-34998" l="0" r="-998" t="0"/>
          </a:stretch>
        </a:blipFill>
      </p:bgPr>
    </p:bg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Shape 1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569521" y="3309342"/>
            <a:ext cx="2466974" cy="1847849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Shape 117"/>
          <p:cNvSpPr/>
          <p:nvPr/>
        </p:nvSpPr>
        <p:spPr>
          <a:xfrm>
            <a:off x="251519" y="1109057"/>
            <a:ext cx="4903907" cy="56323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buSzPct val="25000"/>
              <a:buNone/>
            </a:pPr>
            <a:r>
              <a:rPr b="1" baseline="0" i="0" lang="en-US" sz="3600" u="none" cap="none" strike="noStrike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I </a:t>
            </a:r>
            <a:r>
              <a:rPr b="1" baseline="0" i="0" lang="en-US" sz="3600" u="none" cap="none" strike="noStrik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am </a:t>
            </a:r>
            <a:r>
              <a:rPr b="1" baseline="0" i="0" lang="en-US" sz="3600" u="none" cap="none" strike="noStrike">
                <a:solidFill>
                  <a:srgbClr val="00B050"/>
                </a:solidFill>
                <a:latin typeface="Comic Sans MS"/>
                <a:ea typeface="Comic Sans MS"/>
                <a:cs typeface="Comic Sans MS"/>
                <a:sym typeface="Comic Sans MS"/>
              </a:rPr>
              <a:t>not</a:t>
            </a:r>
            <a:r>
              <a:rPr b="1" baseline="0" i="0" lang="en-US" sz="3600" u="none" cap="none" strike="noStrike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 happy</a:t>
            </a:r>
          </a:p>
          <a:p>
            <a:pPr indent="0" lvl="0" marL="0" marR="0" rtl="1" algn="l">
              <a:spcBef>
                <a:spcPts val="0"/>
              </a:spcBef>
              <a:buNone/>
            </a:pPr>
            <a:r>
              <a:t/>
            </a:r>
            <a:endParaRPr b="1" baseline="0" i="0" sz="3600" u="none" cap="none" strike="noStrike">
              <a:solidFill>
                <a:srgbClr val="00206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1" algn="l">
              <a:spcBef>
                <a:spcPts val="0"/>
              </a:spcBef>
              <a:buNone/>
            </a:pPr>
            <a:r>
              <a:t/>
            </a:r>
            <a:endParaRPr b="1" baseline="0" i="0" sz="3600" u="none" cap="none" strike="noStrike">
              <a:solidFill>
                <a:srgbClr val="00206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1" algn="l">
              <a:spcBef>
                <a:spcPts val="0"/>
              </a:spcBef>
              <a:buSzPct val="25000"/>
              <a:buNone/>
            </a:pPr>
            <a:r>
              <a:rPr b="1" baseline="0" i="0" lang="en-US" sz="3600" u="none" cap="none" strike="noStrike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He </a:t>
            </a:r>
            <a:r>
              <a:rPr b="1" baseline="0" i="0" lang="en-US" sz="3600" u="none" cap="none" strike="noStrik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is </a:t>
            </a:r>
            <a:r>
              <a:rPr b="1" baseline="0" i="0" lang="en-US" sz="3600" u="none" cap="none" strike="noStrike">
                <a:solidFill>
                  <a:srgbClr val="00B050"/>
                </a:solidFill>
                <a:latin typeface="Comic Sans MS"/>
                <a:ea typeface="Comic Sans MS"/>
                <a:cs typeface="Comic Sans MS"/>
                <a:sym typeface="Comic Sans MS"/>
              </a:rPr>
              <a:t>not</a:t>
            </a:r>
            <a:r>
              <a:rPr b="1" baseline="0" i="0" lang="en-US" sz="3600" u="none" cap="none" strike="noStrike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 sad</a:t>
            </a:r>
          </a:p>
          <a:p>
            <a:pPr indent="0" lvl="0" marL="0" marR="0" rtl="1" algn="l">
              <a:spcBef>
                <a:spcPts val="0"/>
              </a:spcBef>
              <a:buNone/>
            </a:pPr>
            <a:r>
              <a:t/>
            </a:r>
            <a:endParaRPr b="1" baseline="0" i="0" sz="3600" u="none" cap="none" strike="noStrike">
              <a:solidFill>
                <a:srgbClr val="00206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1" algn="l">
              <a:spcBef>
                <a:spcPts val="0"/>
              </a:spcBef>
              <a:buNone/>
            </a:pPr>
            <a:r>
              <a:t/>
            </a:r>
            <a:endParaRPr b="1" baseline="0" i="0" sz="3600" u="none" cap="none" strike="noStrike">
              <a:solidFill>
                <a:srgbClr val="00206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1" algn="l">
              <a:spcBef>
                <a:spcPts val="0"/>
              </a:spcBef>
              <a:buSzPct val="25000"/>
              <a:buNone/>
            </a:pPr>
            <a:r>
              <a:rPr b="1" baseline="0" i="0" lang="en-US" sz="3600" u="none" cap="none" strike="noStrike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They </a:t>
            </a:r>
            <a:r>
              <a:rPr b="1" baseline="0" i="0" lang="en-US" sz="3600" u="none" cap="none" strike="noStrik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are </a:t>
            </a:r>
            <a:r>
              <a:rPr b="1" baseline="0" i="0" lang="en-US" sz="3600" u="none" cap="none" strike="noStrike">
                <a:solidFill>
                  <a:srgbClr val="00B050"/>
                </a:solidFill>
                <a:latin typeface="Comic Sans MS"/>
                <a:ea typeface="Comic Sans MS"/>
                <a:cs typeface="Comic Sans MS"/>
                <a:sym typeface="Comic Sans MS"/>
              </a:rPr>
              <a:t>not</a:t>
            </a:r>
            <a:r>
              <a:rPr b="1" baseline="0" i="0" lang="en-US" sz="3600" u="none" cap="none" strike="noStrike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 friends</a:t>
            </a:r>
          </a:p>
          <a:p>
            <a:pPr indent="0" lvl="0" marL="0" marR="0" rtl="1" algn="l">
              <a:spcBef>
                <a:spcPts val="0"/>
              </a:spcBef>
              <a:buNone/>
            </a:pPr>
            <a:r>
              <a:t/>
            </a:r>
            <a:endParaRPr b="1" baseline="0" i="0" sz="3600" u="none" cap="none" strike="noStrike">
              <a:solidFill>
                <a:srgbClr val="00206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1" algn="l">
              <a:spcBef>
                <a:spcPts val="0"/>
              </a:spcBef>
              <a:buNone/>
            </a:pPr>
            <a:r>
              <a:t/>
            </a:r>
            <a:endParaRPr b="1" baseline="0" i="0" sz="3600" u="none" cap="none" strike="noStrike">
              <a:solidFill>
                <a:srgbClr val="00206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1" algn="l">
              <a:spcBef>
                <a:spcPts val="0"/>
              </a:spcBef>
              <a:buSzPct val="25000"/>
              <a:buNone/>
            </a:pPr>
            <a:r>
              <a:rPr b="1" baseline="0" i="0" lang="en-US" sz="3600" u="none" cap="none" strike="noStrike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She </a:t>
            </a:r>
            <a:r>
              <a:rPr b="1" baseline="0" i="0" lang="en-US" sz="3600" u="none" cap="none" strike="noStrik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is </a:t>
            </a:r>
            <a:r>
              <a:rPr b="1" baseline="0" i="0" lang="en-US" sz="3600" u="none" cap="none" strike="noStrike">
                <a:solidFill>
                  <a:srgbClr val="00B050"/>
                </a:solidFill>
                <a:latin typeface="Comic Sans MS"/>
                <a:ea typeface="Comic Sans MS"/>
                <a:cs typeface="Comic Sans MS"/>
                <a:sym typeface="Comic Sans MS"/>
              </a:rPr>
              <a:t>not</a:t>
            </a:r>
            <a:r>
              <a:rPr b="1" baseline="0" i="0" lang="en-US" sz="3600" u="none" cap="none" strike="noStrike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 Asma </a:t>
            </a:r>
          </a:p>
        </p:txBody>
      </p:sp>
      <p:pic>
        <p:nvPicPr>
          <p:cNvPr id="118" name="Shape 11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996796" y="2394292"/>
            <a:ext cx="1412819" cy="139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Shape 11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236296" y="665249"/>
            <a:ext cx="1631784" cy="163906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0" name="Shape 120"/>
          <p:cNvCxnSpPr/>
          <p:nvPr/>
        </p:nvCxnSpPr>
        <p:spPr>
          <a:xfrm>
            <a:off x="3896998" y="1484783"/>
            <a:ext cx="3190633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121" name="Shape 121"/>
          <p:cNvCxnSpPr/>
          <p:nvPr/>
        </p:nvCxnSpPr>
        <p:spPr>
          <a:xfrm>
            <a:off x="3347864" y="3091190"/>
            <a:ext cx="648932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122" name="Shape 122"/>
          <p:cNvCxnSpPr/>
          <p:nvPr/>
        </p:nvCxnSpPr>
        <p:spPr>
          <a:xfrm>
            <a:off x="5103480" y="4725144"/>
            <a:ext cx="1466040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123" name="Shape 123"/>
          <p:cNvCxnSpPr/>
          <p:nvPr/>
        </p:nvCxnSpPr>
        <p:spPr>
          <a:xfrm>
            <a:off x="4088644" y="6525344"/>
            <a:ext cx="10148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lg" w="lg" type="stealth"/>
          </a:ln>
        </p:spPr>
      </p:cxnSp>
      <p:pic>
        <p:nvPicPr>
          <p:cNvPr id="124" name="Shape 12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061185" y="5182319"/>
            <a:ext cx="1447800" cy="1343024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Shape 125"/>
          <p:cNvSpPr/>
          <p:nvPr/>
        </p:nvSpPr>
        <p:spPr>
          <a:xfrm>
            <a:off x="3204602" y="198556"/>
            <a:ext cx="2222083" cy="707886"/>
          </a:xfrm>
          <a:prstGeom prst="rect">
            <a:avLst/>
          </a:prstGeom>
          <a:noFill/>
          <a:ln cap="flat" cmpd="sng" w="9525">
            <a:solidFill>
              <a:srgbClr val="00206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buSzPct val="25000"/>
              <a:buNone/>
            </a:pPr>
            <a:r>
              <a:rPr b="1" baseline="0" i="0" lang="en-US" sz="4000" u="none" cap="none" strike="noStrike">
                <a:solidFill>
                  <a:srgbClr val="7030A0"/>
                </a:solidFill>
                <a:latin typeface="Comic Sans MS"/>
                <a:ea typeface="Comic Sans MS"/>
                <a:cs typeface="Comic Sans MS"/>
                <a:sym typeface="Comic Sans MS"/>
              </a:rPr>
              <a:t>negative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 amt="10000"/>
          </a:blip>
          <a:stretch>
            <a:fillRect b="-34998" l="0" r="-998" t="0"/>
          </a:stretch>
        </a:blipFill>
      </p:bgPr>
    </p:bg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/>
        </p:nvSpPr>
        <p:spPr>
          <a:xfrm>
            <a:off x="5076053" y="1597655"/>
            <a:ext cx="4320481" cy="51398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buSzPct val="25000"/>
              <a:buNone/>
            </a:pPr>
            <a:r>
              <a:rPr b="1" baseline="0" i="0" lang="en-US" sz="3600" u="none" cap="none" strike="noStrik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No, </a:t>
            </a:r>
            <a:r>
              <a:rPr b="1" baseline="0" i="0" lang="en-US" sz="3600" u="none" cap="none" strike="noStrike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you are </a:t>
            </a:r>
            <a:r>
              <a:rPr b="1" baseline="0" i="0" lang="en-US" sz="3600" u="none" cap="none" strike="noStrik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not</a:t>
            </a:r>
            <a:r>
              <a:rPr b="1" baseline="0" i="0" lang="en-US" sz="3600" u="none" cap="none" strike="noStrike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</a:p>
          <a:p>
            <a:pPr indent="0" lvl="0" marL="0" marR="0" rtl="1" algn="l">
              <a:spcBef>
                <a:spcPts val="0"/>
              </a:spcBef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1" algn="l">
              <a:spcBef>
                <a:spcPts val="0"/>
              </a:spcBef>
              <a:buNone/>
            </a:pPr>
            <a:r>
              <a:t/>
            </a:r>
            <a:endParaRPr b="1" baseline="0" i="0" sz="3600" u="none" cap="none" strike="noStrike">
              <a:solidFill>
                <a:srgbClr val="00206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1" algn="l">
              <a:spcBef>
                <a:spcPts val="0"/>
              </a:spcBef>
              <a:buSzPct val="25000"/>
              <a:buNone/>
            </a:pPr>
            <a:r>
              <a:rPr b="1" baseline="0" i="0" lang="en-US" sz="3600" u="none" cap="none" strike="noStrik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Yes, </a:t>
            </a:r>
            <a:r>
              <a:rPr b="1" baseline="0" i="0" lang="en-US" sz="3600" u="none" cap="none" strike="noStrike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he is.</a:t>
            </a:r>
          </a:p>
          <a:p>
            <a:pPr indent="0" lvl="0" marL="0" marR="0" rtl="1" algn="l">
              <a:spcBef>
                <a:spcPts val="0"/>
              </a:spcBef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1" algn="l">
              <a:spcBef>
                <a:spcPts val="0"/>
              </a:spcBef>
              <a:buNone/>
            </a:pPr>
            <a:r>
              <a:t/>
            </a:r>
            <a:endParaRPr b="1" baseline="0" i="0" sz="4000" u="none" cap="none" strike="noStrike">
              <a:solidFill>
                <a:srgbClr val="00206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1" algn="l">
              <a:spcBef>
                <a:spcPts val="0"/>
              </a:spcBef>
              <a:buSzPct val="25000"/>
              <a:buNone/>
            </a:pPr>
            <a:r>
              <a:rPr b="1" baseline="0" i="0" lang="en-US" sz="3600" u="none" cap="none" strike="noStrik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No, </a:t>
            </a:r>
            <a:r>
              <a:rPr b="1" baseline="0" i="0" lang="en-US" sz="3600" u="none" cap="none" strike="noStrike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they are </a:t>
            </a:r>
            <a:r>
              <a:rPr b="1" baseline="0" i="0" lang="en-US" sz="3600" u="none" cap="none" strike="noStrik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not</a:t>
            </a:r>
            <a:r>
              <a:rPr b="1" baseline="0" i="0" lang="en-US" sz="3600" u="none" cap="none" strike="noStrike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</a:p>
          <a:p>
            <a:pPr indent="0" lvl="0" marL="0" marR="0" rtl="1" algn="l">
              <a:spcBef>
                <a:spcPts val="0"/>
              </a:spcBef>
              <a:buNone/>
            </a:pPr>
            <a:r>
              <a:t/>
            </a:r>
            <a:endParaRPr b="1" baseline="0" i="0" sz="3600" u="none" cap="none" strike="noStrike">
              <a:solidFill>
                <a:srgbClr val="00206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1" algn="l">
              <a:spcBef>
                <a:spcPts val="0"/>
              </a:spcBef>
              <a:buNone/>
            </a:pPr>
            <a:r>
              <a:t/>
            </a:r>
            <a:endParaRPr b="1" baseline="0" i="0" sz="2400" u="none" cap="none" strike="noStrike">
              <a:solidFill>
                <a:srgbClr val="00206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1" algn="l">
              <a:spcBef>
                <a:spcPts val="0"/>
              </a:spcBef>
              <a:buSzPct val="25000"/>
              <a:buNone/>
            </a:pPr>
            <a:r>
              <a:rPr b="1" baseline="0" i="0" lang="en-US" sz="3600" u="none" cap="none" strike="noStrik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Yes, </a:t>
            </a:r>
            <a:r>
              <a:rPr b="1" baseline="0" i="0" lang="en-US" sz="3600" u="none" cap="none" strike="noStrike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she is. </a:t>
            </a:r>
          </a:p>
        </p:txBody>
      </p:sp>
      <p:pic>
        <p:nvPicPr>
          <p:cNvPr id="132" name="Shape 13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031780" y="3697512"/>
            <a:ext cx="1530870" cy="823285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Shape 133"/>
          <p:cNvSpPr/>
          <p:nvPr/>
        </p:nvSpPr>
        <p:spPr>
          <a:xfrm>
            <a:off x="17625" y="1550396"/>
            <a:ext cx="4241867" cy="52629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buSzPct val="25000"/>
              <a:buNone/>
            </a:pPr>
            <a:r>
              <a:rPr b="1" baseline="0" i="0" lang="en-US" sz="3600" u="none" cap="none" strike="noStrik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Am</a:t>
            </a:r>
            <a:r>
              <a:rPr b="1" baseline="0" i="0" lang="en-US" sz="3600" u="none" cap="none" strike="noStrike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 I happy?</a:t>
            </a:r>
          </a:p>
          <a:p>
            <a:pPr indent="0" lvl="0" marL="0" marR="0" rtl="1" algn="l">
              <a:spcBef>
                <a:spcPts val="0"/>
              </a:spcBef>
              <a:buNone/>
            </a:pPr>
            <a:r>
              <a:t/>
            </a:r>
            <a:endParaRPr b="1" baseline="0" i="0" sz="2400" u="none" cap="none" strike="noStrike">
              <a:solidFill>
                <a:srgbClr val="00206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1" algn="l">
              <a:spcBef>
                <a:spcPts val="0"/>
              </a:spcBef>
              <a:buNone/>
            </a:pPr>
            <a:r>
              <a:t/>
            </a:r>
            <a:endParaRPr b="1" baseline="0" i="0" sz="3600" u="none" cap="none" strike="noStrike">
              <a:solidFill>
                <a:srgbClr val="00206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1" algn="l">
              <a:spcBef>
                <a:spcPts val="0"/>
              </a:spcBef>
              <a:buSzPct val="25000"/>
              <a:buNone/>
            </a:pPr>
            <a:r>
              <a:rPr b="1" baseline="0" i="0" lang="en-US" sz="3600" u="none" cap="none" strike="noStrik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Is</a:t>
            </a:r>
            <a:r>
              <a:rPr b="1" baseline="0" i="0" lang="en-US" sz="3600" u="none" cap="none" strike="noStrike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 he sad?</a:t>
            </a:r>
          </a:p>
          <a:p>
            <a:pPr indent="0" lvl="0" marL="0" marR="0" rtl="1" algn="l">
              <a:spcBef>
                <a:spcPts val="0"/>
              </a:spcBef>
              <a:buNone/>
            </a:pPr>
            <a:r>
              <a:t/>
            </a:r>
            <a:endParaRPr b="1" baseline="0" i="0" sz="2400" u="none" cap="none" strike="noStrike">
              <a:solidFill>
                <a:srgbClr val="00206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1" algn="l">
              <a:spcBef>
                <a:spcPts val="0"/>
              </a:spcBef>
              <a:buNone/>
            </a:pPr>
            <a:r>
              <a:t/>
            </a:r>
            <a:endParaRPr b="1" baseline="0" i="0" sz="3600" u="none" cap="none" strike="noStrike">
              <a:solidFill>
                <a:srgbClr val="00206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1" algn="l">
              <a:spcBef>
                <a:spcPts val="0"/>
              </a:spcBef>
              <a:buSzPct val="25000"/>
              <a:buNone/>
            </a:pPr>
            <a:r>
              <a:rPr b="1" baseline="0" i="0" lang="en-US" sz="3600" u="none" cap="none" strike="noStrik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Are</a:t>
            </a:r>
            <a:r>
              <a:rPr b="1" baseline="0" i="0" lang="en-US" sz="3600" u="none" cap="none" strike="noStrike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 they friends?</a:t>
            </a:r>
          </a:p>
          <a:p>
            <a:pPr indent="0" lvl="0" marL="0" marR="0" rtl="1" algn="l">
              <a:spcBef>
                <a:spcPts val="0"/>
              </a:spcBef>
              <a:buNone/>
            </a:pPr>
            <a:r>
              <a:t/>
            </a:r>
            <a:endParaRPr b="1" baseline="0" i="0" sz="2400" u="none" cap="none" strike="noStrike">
              <a:solidFill>
                <a:srgbClr val="00206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1" algn="l">
              <a:spcBef>
                <a:spcPts val="0"/>
              </a:spcBef>
              <a:buNone/>
            </a:pPr>
            <a:r>
              <a:t/>
            </a:r>
            <a:endParaRPr b="1" baseline="0" i="0" sz="3600" u="none" cap="none" strike="noStrike">
              <a:solidFill>
                <a:srgbClr val="00206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1" algn="l">
              <a:spcBef>
                <a:spcPts val="0"/>
              </a:spcBef>
              <a:buSzPct val="25000"/>
              <a:buNone/>
            </a:pPr>
            <a:r>
              <a:rPr b="1" baseline="0" i="0" lang="en-US" sz="3600" u="none" cap="none" strike="noStrik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Is</a:t>
            </a:r>
            <a:r>
              <a:rPr b="1" baseline="0" i="0" lang="en-US" sz="3600" u="none" cap="none" strike="noStrike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 she Asma? </a:t>
            </a:r>
          </a:p>
        </p:txBody>
      </p:sp>
      <p:pic>
        <p:nvPicPr>
          <p:cNvPr id="134" name="Shape 13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573030" y="2561060"/>
            <a:ext cx="967080" cy="9540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Shape 13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010969" y="1310767"/>
            <a:ext cx="1058279" cy="1063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Shape 13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3316419" y="5757953"/>
            <a:ext cx="933360" cy="933360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Shape 137"/>
          <p:cNvSpPr/>
          <p:nvPr/>
        </p:nvSpPr>
        <p:spPr>
          <a:xfrm>
            <a:off x="2339751" y="200833"/>
            <a:ext cx="4761240" cy="707886"/>
          </a:xfrm>
          <a:prstGeom prst="rect">
            <a:avLst/>
          </a:prstGeom>
          <a:noFill/>
          <a:ln cap="flat" cmpd="sng" w="9525">
            <a:solidFill>
              <a:srgbClr val="00206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buSzPct val="25000"/>
              <a:buNone/>
            </a:pPr>
            <a:r>
              <a:rPr b="1" baseline="0" i="0" lang="en-US" sz="4000" u="none" cap="none" strike="noStrike">
                <a:solidFill>
                  <a:srgbClr val="7030A0"/>
                </a:solidFill>
                <a:latin typeface="Comic Sans MS"/>
                <a:ea typeface="Comic Sans MS"/>
                <a:cs typeface="Comic Sans MS"/>
                <a:sym typeface="Comic Sans MS"/>
              </a:rPr>
              <a:t>Yes / no questions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 amt="11000"/>
          </a:blip>
          <a:stretch>
            <a:fillRect b="-34998" l="0" r="-998" t="0"/>
          </a:stretch>
        </a:blipFill>
      </p:bgPr>
    </p:bg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/>
        </p:nvSpPr>
        <p:spPr>
          <a:xfrm>
            <a:off x="323528" y="1268759"/>
            <a:ext cx="4104456" cy="2862322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buNone/>
            </a:pPr>
            <a:r>
              <a:t/>
            </a:r>
            <a:endParaRPr b="1" baseline="0" i="0" sz="3600" u="none" cap="none" strike="noStrike">
              <a:solidFill>
                <a:srgbClr val="0070C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1" algn="ctr">
              <a:spcBef>
                <a:spcPts val="0"/>
              </a:spcBef>
              <a:buSzPct val="25000"/>
              <a:buNone/>
            </a:pPr>
            <a:r>
              <a:rPr b="1" baseline="0" i="0" lang="en-US" sz="3600" u="none" cap="none" strike="noStrike">
                <a:solidFill>
                  <a:srgbClr val="0070C0"/>
                </a:solidFill>
                <a:latin typeface="Comic Sans MS"/>
                <a:ea typeface="Comic Sans MS"/>
                <a:cs typeface="Comic Sans MS"/>
                <a:sym typeface="Comic Sans MS"/>
              </a:rPr>
              <a:t>Singular</a:t>
            </a:r>
          </a:p>
          <a:p>
            <a:pPr indent="0" lvl="0" marL="0" marR="0" rtl="1" algn="ctr">
              <a:spcBef>
                <a:spcPts val="0"/>
              </a:spcBef>
              <a:buNone/>
            </a:pPr>
            <a:r>
              <a:t/>
            </a:r>
            <a:endParaRPr b="1" baseline="0" i="0" sz="3600" u="none" cap="none" strike="noStrike">
              <a:solidFill>
                <a:srgbClr val="FE9B99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1" algn="ctr">
              <a:spcBef>
                <a:spcPts val="0"/>
              </a:spcBef>
              <a:buSzPct val="25000"/>
              <a:buNone/>
            </a:pPr>
            <a:r>
              <a:rPr b="1" baseline="0" i="0" lang="en-US" sz="3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my, your,his, her</a:t>
            </a:r>
          </a:p>
          <a:p>
            <a:pPr indent="0" lvl="0" marL="0" marR="0" rtl="1" algn="ctr">
              <a:spcBef>
                <a:spcPts val="0"/>
              </a:spcBef>
              <a:buSzPct val="25000"/>
              <a:buNone/>
            </a:pPr>
            <a:r>
              <a:rPr b="1" baseline="0" i="0" lang="en-US" sz="3600" u="none" cap="none" strike="noStrike">
                <a:solidFill>
                  <a:srgbClr val="FE9B99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</a:p>
        </p:txBody>
      </p:sp>
      <p:sp>
        <p:nvSpPr>
          <p:cNvPr id="144" name="Shape 144"/>
          <p:cNvSpPr/>
          <p:nvPr/>
        </p:nvSpPr>
        <p:spPr>
          <a:xfrm>
            <a:off x="2042910" y="200833"/>
            <a:ext cx="5274201" cy="707886"/>
          </a:xfrm>
          <a:prstGeom prst="rect">
            <a:avLst/>
          </a:prstGeom>
          <a:noFill/>
          <a:ln cap="flat" cmpd="sng" w="9525">
            <a:solidFill>
              <a:srgbClr val="00206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buSzPct val="25000"/>
              <a:buNone/>
            </a:pPr>
            <a:r>
              <a:rPr b="1" baseline="0" i="0" lang="en-US" sz="4000" u="none" cap="none" strike="noStrike">
                <a:solidFill>
                  <a:srgbClr val="7030A0"/>
                </a:solidFill>
                <a:latin typeface="Comic Sans MS"/>
                <a:ea typeface="Comic Sans MS"/>
                <a:cs typeface="Comic Sans MS"/>
                <a:sym typeface="Comic Sans MS"/>
              </a:rPr>
              <a:t>Possessive Adjective</a:t>
            </a:r>
          </a:p>
        </p:txBody>
      </p:sp>
      <p:sp>
        <p:nvSpPr>
          <p:cNvPr id="145" name="Shape 145"/>
          <p:cNvSpPr/>
          <p:nvPr/>
        </p:nvSpPr>
        <p:spPr>
          <a:xfrm>
            <a:off x="4660260" y="1268759"/>
            <a:ext cx="4104456" cy="2862322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buNone/>
            </a:pPr>
            <a:r>
              <a:t/>
            </a:r>
            <a:endParaRPr b="1" baseline="0" i="0" sz="3600" u="none" cap="none" strike="noStrike">
              <a:solidFill>
                <a:srgbClr val="0070C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1" algn="ctr">
              <a:spcBef>
                <a:spcPts val="0"/>
              </a:spcBef>
              <a:buSzPct val="25000"/>
              <a:buNone/>
            </a:pPr>
            <a:r>
              <a:rPr b="1" baseline="0" i="0" lang="en-US" sz="3600" u="none" cap="none" strike="noStrike">
                <a:solidFill>
                  <a:srgbClr val="0070C0"/>
                </a:solidFill>
                <a:latin typeface="Comic Sans MS"/>
                <a:ea typeface="Comic Sans MS"/>
                <a:cs typeface="Comic Sans MS"/>
                <a:sym typeface="Comic Sans MS"/>
              </a:rPr>
              <a:t>Plural</a:t>
            </a:r>
          </a:p>
          <a:p>
            <a:pPr indent="0" lvl="0" marL="0" marR="0" rtl="1" algn="ctr">
              <a:spcBef>
                <a:spcPts val="0"/>
              </a:spcBef>
              <a:buNone/>
            </a:pPr>
            <a:r>
              <a:t/>
            </a:r>
            <a:endParaRPr b="1" baseline="0" i="0" sz="3600" u="none" cap="none" strike="noStrike">
              <a:solidFill>
                <a:srgbClr val="0070C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1" algn="ctr">
              <a:spcBef>
                <a:spcPts val="0"/>
              </a:spcBef>
              <a:buSzPct val="25000"/>
              <a:buNone/>
            </a:pPr>
            <a:r>
              <a:rPr b="1" baseline="0" i="0" lang="en-US" sz="3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our, your, their</a:t>
            </a:r>
          </a:p>
          <a:p>
            <a:pPr indent="0" lvl="0" marL="0" marR="0" rtl="1" algn="ctr">
              <a:spcBef>
                <a:spcPts val="0"/>
              </a:spcBef>
              <a:buNone/>
            </a:pPr>
            <a:r>
              <a:t/>
            </a:r>
            <a:endParaRPr b="1" baseline="0" i="0" sz="3600" u="none" cap="none" strike="noStrike">
              <a:solidFill>
                <a:srgbClr val="FE9B99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46" name="Shape 14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999417" y="4509119"/>
            <a:ext cx="1152128" cy="1453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Shape 14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400017" y="4496073"/>
            <a:ext cx="1204430" cy="1357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Shape 14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329737" y="4593428"/>
            <a:ext cx="1638665" cy="1459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Shape 14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3621948" y="4593428"/>
            <a:ext cx="1448627" cy="1319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Shape 150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467543" y="4614825"/>
            <a:ext cx="1179289" cy="12385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 amt="11000"/>
          </a:blip>
          <a:stretch>
            <a:fillRect b="-34998" l="0" r="-998" t="0"/>
          </a:stretch>
        </a:blipFill>
      </p:bgPr>
    </p:bg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Shape 15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993953" y="4939232"/>
            <a:ext cx="2114550" cy="2162174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Shape 156"/>
          <p:cNvSpPr/>
          <p:nvPr/>
        </p:nvSpPr>
        <p:spPr>
          <a:xfrm>
            <a:off x="179511" y="-27383"/>
            <a:ext cx="8352928" cy="67403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buSzPct val="25000"/>
              <a:buNone/>
            </a:pPr>
            <a:r>
              <a:rPr b="1" baseline="0" i="0" lang="en-US" sz="3600" u="none" cap="none" strike="noStrik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My</a:t>
            </a:r>
            <a:r>
              <a:rPr b="1" baseline="0" i="0" lang="en-US" sz="3600" u="none" cap="none" strike="noStrike">
                <a:solidFill>
                  <a:srgbClr val="CDE3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name is Waleed. </a:t>
            </a:r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buSzPct val="25000"/>
              <a:buNone/>
            </a:pPr>
            <a:r>
              <a:rPr b="1" baseline="0" i="0" lang="en-US" sz="3600" u="none" cap="none" strike="noStrik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His</a:t>
            </a:r>
            <a:r>
              <a:rPr b="1" baseline="0" i="0" lang="en-US" sz="3600" u="none" cap="none" strike="noStrike">
                <a:solidFill>
                  <a:srgbClr val="CDE3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name is John.</a:t>
            </a:r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buSzPct val="25000"/>
              <a:buNone/>
            </a:pPr>
            <a:r>
              <a:rPr b="1" baseline="0" i="0" lang="en-US" sz="3600" u="none" cap="none" strike="noStrik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Her</a:t>
            </a:r>
            <a:r>
              <a:rPr b="1" baseline="0" i="0" lang="en-US" sz="3600" u="none" cap="none" strike="noStrike">
                <a:solidFill>
                  <a:srgbClr val="CDE3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name is Mona?</a:t>
            </a:r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buSzPct val="25000"/>
              <a:buNone/>
            </a:pPr>
            <a:r>
              <a:rPr b="1" baseline="0" i="0" lang="en-US" sz="3600" u="none" cap="none" strike="noStrik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Our</a:t>
            </a:r>
            <a:r>
              <a:rPr b="1" baseline="0" i="0" lang="en-US" sz="3600" u="none" cap="none" strike="noStrike">
                <a:solidFill>
                  <a:srgbClr val="CDE3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vacation is in May.</a:t>
            </a:r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buSzPct val="25000"/>
              <a:buNone/>
            </a:pPr>
            <a:r>
              <a:rPr b="1" baseline="0" i="0" lang="en-US" sz="3600" u="none" cap="none" strike="noStrik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Your</a:t>
            </a:r>
            <a:r>
              <a:rPr b="1" baseline="0" i="0" lang="en-US" sz="3600" u="none" cap="none" strike="noStrike">
                <a:solidFill>
                  <a:srgbClr val="CDE3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vacation is in May.</a:t>
            </a:r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buSzPct val="25000"/>
              <a:buNone/>
            </a:pPr>
            <a:r>
              <a:rPr b="1" baseline="0" i="0" lang="en-US" sz="3600" u="none" cap="none" strike="noStrik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Their</a:t>
            </a:r>
            <a:r>
              <a:rPr b="1" baseline="0" i="0" lang="en-US" sz="3600" u="none" cap="none" strike="noStrike">
                <a:solidFill>
                  <a:srgbClr val="CDE3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vacation is in June.</a:t>
            </a:r>
          </a:p>
        </p:txBody>
      </p:sp>
      <p:pic>
        <p:nvPicPr>
          <p:cNvPr id="157" name="Shape 15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197310" y="2069591"/>
            <a:ext cx="1152128" cy="1453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Shape 15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130225" y="0"/>
            <a:ext cx="1204430" cy="1357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Shape 15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6952664" y="2395881"/>
            <a:ext cx="1939815" cy="176646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Shape 160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6129014" y="4213996"/>
            <a:ext cx="1179289" cy="123852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1" name="Shape 161"/>
          <p:cNvCxnSpPr/>
          <p:nvPr/>
        </p:nvCxnSpPr>
        <p:spPr>
          <a:xfrm>
            <a:off x="4788023" y="836712"/>
            <a:ext cx="409286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162" name="Shape 162"/>
          <p:cNvCxnSpPr/>
          <p:nvPr/>
        </p:nvCxnSpPr>
        <p:spPr>
          <a:xfrm>
            <a:off x="4499992" y="2996951"/>
            <a:ext cx="697319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163" name="Shape 163"/>
          <p:cNvCxnSpPr/>
          <p:nvPr/>
        </p:nvCxnSpPr>
        <p:spPr>
          <a:xfrm>
            <a:off x="5508105" y="4005064"/>
            <a:ext cx="1656183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164" name="Shape 164"/>
          <p:cNvCxnSpPr/>
          <p:nvPr/>
        </p:nvCxnSpPr>
        <p:spPr>
          <a:xfrm>
            <a:off x="5732441" y="5229200"/>
            <a:ext cx="4237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165" name="Shape 165"/>
          <p:cNvCxnSpPr/>
          <p:nvPr/>
        </p:nvCxnSpPr>
        <p:spPr>
          <a:xfrm>
            <a:off x="5970626" y="6309319"/>
            <a:ext cx="1049646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lg" w="lg" type="stealth"/>
          </a:ln>
        </p:spPr>
      </p:cxnSp>
      <p:pic>
        <p:nvPicPr>
          <p:cNvPr id="166" name="Shape 166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7812360" y="1328608"/>
            <a:ext cx="967080" cy="95405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7" name="Shape 167"/>
          <p:cNvCxnSpPr/>
          <p:nvPr/>
        </p:nvCxnSpPr>
        <p:spPr>
          <a:xfrm>
            <a:off x="4283967" y="1916832"/>
            <a:ext cx="3456383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lg" w="lg" type="stealth"/>
          </a:ln>
        </p:spPr>
      </p:cxn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-998" l="26998" r="-999" t="0"/>
          </a:stretch>
        </a:blipFill>
      </p:bgPr>
    </p:bg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/>
        </p:nvSpPr>
        <p:spPr>
          <a:xfrm>
            <a:off x="118450" y="764704"/>
            <a:ext cx="2293309" cy="37856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buSzPct val="25000"/>
              <a:buNone/>
            </a:pPr>
            <a:r>
              <a:rPr b="1" baseline="0" i="0" lang="en-US" sz="2400" u="none" cap="none" strike="noStrike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Now,</a:t>
            </a:r>
          </a:p>
          <a:p>
            <a:pPr indent="0" lvl="0" marL="0" marR="0" rtl="1" algn="ctr">
              <a:spcBef>
                <a:spcPts val="0"/>
              </a:spcBef>
              <a:buNone/>
            </a:pPr>
            <a:r>
              <a:t/>
            </a:r>
            <a:endParaRPr b="1" baseline="0" i="0" sz="2400" u="none" cap="none" strike="noStrike">
              <a:solidFill>
                <a:srgbClr val="00206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1" algn="ctr">
              <a:spcBef>
                <a:spcPts val="0"/>
              </a:spcBef>
              <a:buSzPct val="25000"/>
              <a:buNone/>
            </a:pPr>
            <a:r>
              <a:rPr b="1" baseline="0" i="0" lang="en-US" sz="2400" u="none" cap="none" strike="noStrike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With your partner</a:t>
            </a:r>
          </a:p>
          <a:p>
            <a:pPr indent="0" lvl="0" marL="0" marR="0" rtl="1" algn="ctr">
              <a:spcBef>
                <a:spcPts val="0"/>
              </a:spcBef>
              <a:buSzPct val="25000"/>
              <a:buNone/>
            </a:pPr>
            <a:r>
              <a:rPr b="1" baseline="0" i="0" lang="en-US" sz="2400" u="none" cap="none" strike="noStrike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</a:p>
          <a:p>
            <a:pPr indent="0" lvl="0" marL="0" marR="0" rtl="1" algn="ctr">
              <a:spcBef>
                <a:spcPts val="0"/>
              </a:spcBef>
              <a:buNone/>
            </a:pPr>
            <a:r>
              <a:t/>
            </a:r>
            <a:endParaRPr b="1" baseline="0" i="0" sz="2400" u="none" cap="none" strike="noStrike">
              <a:solidFill>
                <a:srgbClr val="00206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1" algn="ctr">
              <a:spcBef>
                <a:spcPts val="0"/>
              </a:spcBef>
              <a:buSzPct val="25000"/>
              <a:buNone/>
            </a:pPr>
            <a:r>
              <a:rPr b="1" baseline="0" i="0" lang="en-US" sz="2400" u="none" cap="none" strike="noStrike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Do the worksheet</a:t>
            </a:r>
          </a:p>
          <a:p>
            <a:pPr indent="0" lvl="0" marL="0" marR="0" rtl="1" algn="ctr">
              <a:spcBef>
                <a:spcPts val="0"/>
              </a:spcBef>
              <a:buNone/>
            </a:pPr>
            <a:r>
              <a:t/>
            </a:r>
            <a:endParaRPr b="1" baseline="0" i="0" sz="2400" u="none" cap="none" strike="noStrike">
              <a:solidFill>
                <a:srgbClr val="00206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1" algn="ctr">
              <a:spcBef>
                <a:spcPts val="0"/>
              </a:spcBef>
              <a:buSzPct val="25000"/>
              <a:buNone/>
            </a:pPr>
            <a:r>
              <a:rPr b="1" baseline="0" i="0" lang="en-US" sz="2400" u="none" cap="none" strike="noStrike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1" baseline="0" i="0" lang="en-US" sz="2400" u="none" cap="none" strike="noStrik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No.2</a:t>
            </a:r>
          </a:p>
        </p:txBody>
      </p:sp>
      <p:sp>
        <p:nvSpPr>
          <p:cNvPr id="173" name="Shape 173"/>
          <p:cNvSpPr/>
          <p:nvPr/>
        </p:nvSpPr>
        <p:spPr>
          <a:xfrm>
            <a:off x="160159" y="548679"/>
            <a:ext cx="2395616" cy="4104457"/>
          </a:xfrm>
          <a:prstGeom prst="rect">
            <a:avLst/>
          </a:prstGeom>
          <a:noFill/>
          <a:ln cap="flat" cmpd="sng" w="5715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نسق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