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alibri"/>
      <p:regular r:id="rId14"/>
      <p:bold r:id="rId15"/>
      <p:italic r:id="rId16"/>
      <p:boldItalic r:id="rId17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libri-bold.fntdata"/><Relationship Id="rId14" Type="http://schemas.openxmlformats.org/officeDocument/2006/relationships/font" Target="fonts/Calibri-regular.fntdata"/><Relationship Id="rId17" Type="http://schemas.openxmlformats.org/officeDocument/2006/relationships/font" Target="fonts/Calibri-boldItalic.fntdata"/><Relationship Id="rId16" Type="http://schemas.openxmlformats.org/officeDocument/2006/relationships/font" Target="fonts/Calibri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1588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l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388620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student 5 Minute for answers </a:t>
            </a:r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student 5 Minute for answers </a:t>
            </a: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student 5 Minute for answers </a:t>
            </a:r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student 5 Minute for answers </a:t>
            </a: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1588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شريحة عنوان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1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marL="457200" marR="0" rtl="1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marL="914400" marR="0" rtl="1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marL="13716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marL="18288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marL="22860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marL="27432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marL="32004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marL="3657600" marR="0" rtl="1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عنوان ونص عمودي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عنوان ونص عموديان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عنوان ومحتوى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عنوان المقطع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محتويين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مقارنة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عنوان فقط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فارغ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محتوى ذو تسمية توضيحية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صورة ذو تسمية توضيحية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 amt="20000"/>
          </a:blip>
          <a:stretch>
            <a:fillRect b="-34998" l="0" r="-998" t="0"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1" algn="r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1" algn="r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1" algn="r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1" algn="r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1" algn="ctr">
              <a:spcBef>
                <a:spcPts val="0"/>
              </a:spcBef>
              <a:defRPr/>
            </a:lvl1pPr>
            <a:lvl2pPr indent="0" marL="457200" marR="0" rtl="1" algn="r">
              <a:spcBef>
                <a:spcPts val="0"/>
              </a:spcBef>
              <a:defRPr/>
            </a:lvl2pPr>
            <a:lvl3pPr indent="0" marL="914400" marR="0" rtl="1" algn="r">
              <a:spcBef>
                <a:spcPts val="0"/>
              </a:spcBef>
              <a:defRPr/>
            </a:lvl3pPr>
            <a:lvl4pPr indent="0" marL="1371600" marR="0" rtl="1" algn="r">
              <a:spcBef>
                <a:spcPts val="0"/>
              </a:spcBef>
              <a:defRPr/>
            </a:lvl4pPr>
            <a:lvl5pPr indent="0" marL="1828800" marR="0" rtl="1" algn="r">
              <a:spcBef>
                <a:spcPts val="0"/>
              </a:spcBef>
              <a:defRPr/>
            </a:lvl5pPr>
            <a:lvl6pPr indent="0" marL="2286000" marR="0" rtl="1" algn="r">
              <a:spcBef>
                <a:spcPts val="0"/>
              </a:spcBef>
              <a:defRPr/>
            </a:lvl6pPr>
            <a:lvl7pPr indent="0" marL="2743200" marR="0" rtl="1" algn="r">
              <a:spcBef>
                <a:spcPts val="0"/>
              </a:spcBef>
              <a:defRPr/>
            </a:lvl7pPr>
            <a:lvl8pPr indent="0" marL="3200400" marR="0" rtl="1" algn="r">
              <a:spcBef>
                <a:spcPts val="0"/>
              </a:spcBef>
              <a:defRPr/>
            </a:lvl8pPr>
            <a:lvl9pPr indent="0" marL="3657600" marR="0" rtl="1" algn="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8.jpg"/><Relationship Id="rId4" Type="http://schemas.openxmlformats.org/officeDocument/2006/relationships/hyperlink" Target="http://www.saudienglish.net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jpg"/><Relationship Id="rId4" Type="http://schemas.openxmlformats.org/officeDocument/2006/relationships/image" Target="../media/image0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Relationship Id="rId4" Type="http://schemas.openxmlformats.org/officeDocument/2006/relationships/image" Target="../media/image03.png"/><Relationship Id="rId5" Type="http://schemas.openxmlformats.org/officeDocument/2006/relationships/image" Target="../media/image05.jpg"/><Relationship Id="rId6" Type="http://schemas.openxmlformats.org/officeDocument/2006/relationships/image" Target="../media/image02.jpg"/><Relationship Id="rId7" Type="http://schemas.openxmlformats.org/officeDocument/2006/relationships/image" Target="../media/image0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jpg"/><Relationship Id="rId4" Type="http://schemas.openxmlformats.org/officeDocument/2006/relationships/image" Target="../media/image06.png"/><Relationship Id="rId5" Type="http://schemas.openxmlformats.org/officeDocument/2006/relationships/image" Target="../media/image03.png"/><Relationship Id="rId6" Type="http://schemas.openxmlformats.org/officeDocument/2006/relationships/image" Target="../media/image05.jpg"/><Relationship Id="rId7" Type="http://schemas.openxmlformats.org/officeDocument/2006/relationships/image" Target="../media/image0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jpg"/><Relationship Id="rId4" Type="http://schemas.openxmlformats.org/officeDocument/2006/relationships/image" Target="../media/image06.png"/><Relationship Id="rId5" Type="http://schemas.openxmlformats.org/officeDocument/2006/relationships/image" Target="../media/image03.png"/><Relationship Id="rId6" Type="http://schemas.openxmlformats.org/officeDocument/2006/relationships/image" Target="../media/image05.jpg"/><Relationship Id="rId7" Type="http://schemas.openxmlformats.org/officeDocument/2006/relationships/image" Target="../media/image0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jpg"/><Relationship Id="rId4" Type="http://schemas.openxmlformats.org/officeDocument/2006/relationships/image" Target="../media/image10.jpg"/><Relationship Id="rId5" Type="http://schemas.openxmlformats.org/officeDocument/2006/relationships/image" Target="../media/image13.jpg"/><Relationship Id="rId6" Type="http://schemas.openxmlformats.org/officeDocument/2006/relationships/image" Target="../media/image12.jpg"/><Relationship Id="rId7" Type="http://schemas.openxmlformats.org/officeDocument/2006/relationships/image" Target="../media/image11.jpg"/><Relationship Id="rId8" Type="http://schemas.openxmlformats.org/officeDocument/2006/relationships/image" Target="../media/image1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jpg"/><Relationship Id="rId4" Type="http://schemas.openxmlformats.org/officeDocument/2006/relationships/image" Target="../media/image09.jpg"/><Relationship Id="rId9" Type="http://schemas.openxmlformats.org/officeDocument/2006/relationships/image" Target="../media/image03.png"/><Relationship Id="rId5" Type="http://schemas.openxmlformats.org/officeDocument/2006/relationships/image" Target="../media/image10.jpg"/><Relationship Id="rId6" Type="http://schemas.openxmlformats.org/officeDocument/2006/relationships/image" Target="../media/image13.jpg"/><Relationship Id="rId7" Type="http://schemas.openxmlformats.org/officeDocument/2006/relationships/image" Target="../media/image11.jpg"/><Relationship Id="rId8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-1999" l="30998" r="-998" t="-999"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179511" y="307692"/>
            <a:ext cx="2489783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5400" u="none" cap="none" strike="noStrike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Unit : 1 </a:t>
            </a:r>
          </a:p>
        </p:txBody>
      </p:sp>
      <p:sp>
        <p:nvSpPr>
          <p:cNvPr id="85" name="Shape 85"/>
          <p:cNvSpPr/>
          <p:nvPr/>
        </p:nvSpPr>
        <p:spPr>
          <a:xfrm>
            <a:off x="84934" y="1766425"/>
            <a:ext cx="267893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44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 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44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Morning !</a:t>
            </a:r>
          </a:p>
        </p:txBody>
      </p:sp>
      <p:sp>
        <p:nvSpPr>
          <p:cNvPr id="86" name="Shape 86"/>
          <p:cNvSpPr/>
          <p:nvPr/>
        </p:nvSpPr>
        <p:spPr>
          <a:xfrm>
            <a:off x="716302" y="3573016"/>
            <a:ext cx="1510349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51515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Grammar</a:t>
            </a:r>
          </a:p>
        </p:txBody>
      </p:sp>
      <p:sp>
        <p:nvSpPr>
          <p:cNvPr id="87" name="Shape 87"/>
          <p:cNvSpPr/>
          <p:nvPr/>
        </p:nvSpPr>
        <p:spPr>
          <a:xfrm>
            <a:off x="-4909" y="5445223"/>
            <a:ext cx="2890534" cy="1015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Presented by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Waleed Al Sqour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000" u="sng" cap="none" strike="noStrike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www.saudienglish.net</a:t>
            </a:r>
            <a:r>
              <a:rPr b="1" baseline="0" i="0" lang="en-US" sz="2000" u="none" cap="none" strike="noStrike">
                <a:solidFill>
                  <a:srgbClr val="9844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88" name="Shape 88"/>
          <p:cNvSpPr/>
          <p:nvPr/>
        </p:nvSpPr>
        <p:spPr>
          <a:xfrm>
            <a:off x="14464" y="0"/>
            <a:ext cx="2855205" cy="6858000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0000"/>
          </a:blip>
          <a:stretch>
            <a:fillRect b="-34998" l="0" r="-998" t="0"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1640" y="3290664"/>
            <a:ext cx="6408712" cy="359472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/>
          <p:nvPr/>
        </p:nvSpPr>
        <p:spPr>
          <a:xfrm>
            <a:off x="2195735" y="833933"/>
            <a:ext cx="4280338" cy="1015662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60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Verb to be</a:t>
            </a:r>
          </a:p>
        </p:txBody>
      </p:sp>
      <p:sp>
        <p:nvSpPr>
          <p:cNvPr id="95" name="Shape 95"/>
          <p:cNvSpPr/>
          <p:nvPr/>
        </p:nvSpPr>
        <p:spPr>
          <a:xfrm>
            <a:off x="2113982" y="2420888"/>
            <a:ext cx="4443843" cy="830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4800" u="none" cap="none" strike="noStrike">
                <a:solidFill>
                  <a:srgbClr val="FE9B99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- are - am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0000"/>
          </a:blip>
          <a:stretch>
            <a:fillRect b="-34998" l="0" r="-998" t="0"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251519" y="1109057"/>
            <a:ext cx="4001415" cy="5632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I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happy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sad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friends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Asma 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64288" y="706387"/>
            <a:ext cx="1724025" cy="1700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99798" y="2060848"/>
            <a:ext cx="1631784" cy="1639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57007" y="3303812"/>
            <a:ext cx="3031304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78723" y="5392044"/>
            <a:ext cx="1412775" cy="1412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" name="Shape 106"/>
          <p:cNvCxnSpPr>
            <a:endCxn id="102" idx="1"/>
          </p:cNvCxnSpPr>
          <p:nvPr/>
        </p:nvCxnSpPr>
        <p:spPr>
          <a:xfrm>
            <a:off x="2984388" y="1556792"/>
            <a:ext cx="41799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7" name="Shape 107"/>
          <p:cNvCxnSpPr/>
          <p:nvPr/>
        </p:nvCxnSpPr>
        <p:spPr>
          <a:xfrm flipH="1" rot="10800000">
            <a:off x="2601932" y="3068959"/>
            <a:ext cx="1297865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8" name="Shape 108"/>
          <p:cNvCxnSpPr/>
          <p:nvPr/>
        </p:nvCxnSpPr>
        <p:spPr>
          <a:xfrm>
            <a:off x="4315248" y="4671964"/>
            <a:ext cx="176892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09" name="Shape 109"/>
          <p:cNvCxnSpPr/>
          <p:nvPr/>
        </p:nvCxnSpPr>
        <p:spPr>
          <a:xfrm>
            <a:off x="3300412" y="6472164"/>
            <a:ext cx="10148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sp>
        <p:nvSpPr>
          <p:cNvPr id="110" name="Shape 110"/>
          <p:cNvSpPr/>
          <p:nvPr/>
        </p:nvSpPr>
        <p:spPr>
          <a:xfrm>
            <a:off x="3204602" y="198556"/>
            <a:ext cx="2991524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affirmative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0000"/>
          </a:blip>
          <a:stretch>
            <a:fillRect b="-34998" l="0" r="-998" t="0"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Shape 1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69521" y="3309342"/>
            <a:ext cx="2466974" cy="184784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/>
          <p:nvPr/>
        </p:nvSpPr>
        <p:spPr>
          <a:xfrm>
            <a:off x="251519" y="1109057"/>
            <a:ext cx="4903907" cy="5632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I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happy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sad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friends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</a:t>
            </a:r>
            <a:r>
              <a:rPr b="1" baseline="0" i="0" lang="en-US" sz="3600" u="none" cap="none" strike="noStrike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Asma </a:t>
            </a: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96796" y="2394292"/>
            <a:ext cx="1412819" cy="139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236296" y="665249"/>
            <a:ext cx="1631784" cy="163906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0" name="Shape 120"/>
          <p:cNvCxnSpPr/>
          <p:nvPr/>
        </p:nvCxnSpPr>
        <p:spPr>
          <a:xfrm>
            <a:off x="3896998" y="1484783"/>
            <a:ext cx="3190633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1" name="Shape 121"/>
          <p:cNvCxnSpPr/>
          <p:nvPr/>
        </p:nvCxnSpPr>
        <p:spPr>
          <a:xfrm>
            <a:off x="3347864" y="3091190"/>
            <a:ext cx="648932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2" name="Shape 122"/>
          <p:cNvCxnSpPr/>
          <p:nvPr/>
        </p:nvCxnSpPr>
        <p:spPr>
          <a:xfrm>
            <a:off x="5103480" y="4725144"/>
            <a:ext cx="146604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23" name="Shape 123"/>
          <p:cNvCxnSpPr/>
          <p:nvPr/>
        </p:nvCxnSpPr>
        <p:spPr>
          <a:xfrm>
            <a:off x="4088644" y="6525344"/>
            <a:ext cx="10148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pic>
        <p:nvPicPr>
          <p:cNvPr id="124" name="Shape 12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61185" y="5182319"/>
            <a:ext cx="1447800" cy="134302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/>
          <p:nvPr/>
        </p:nvSpPr>
        <p:spPr>
          <a:xfrm>
            <a:off x="3204602" y="198556"/>
            <a:ext cx="2222083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negative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0000"/>
          </a:blip>
          <a:stretch>
            <a:fillRect b="-34998" l="0" r="-998" t="0"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5076053" y="1597655"/>
            <a:ext cx="4320481" cy="5139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No, 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Yes, 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 is.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40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No, 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are </a:t>
            </a: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Yes, 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 is. </a:t>
            </a: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31780" y="3697512"/>
            <a:ext cx="1530870" cy="82328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/>
          <p:nvPr/>
        </p:nvSpPr>
        <p:spPr>
          <a:xfrm>
            <a:off x="17625" y="1550396"/>
            <a:ext cx="4241867" cy="5262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I happy?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he sad?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they friends?</a:t>
            </a: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Is</a:t>
            </a:r>
            <a:r>
              <a:rPr b="1" baseline="0" i="0" lang="en-US" sz="36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she Asma? </a:t>
            </a:r>
          </a:p>
        </p:txBody>
      </p:sp>
      <p:pic>
        <p:nvPicPr>
          <p:cNvPr id="134" name="Shape 1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73030" y="2561060"/>
            <a:ext cx="967080" cy="9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10969" y="1310767"/>
            <a:ext cx="1058279" cy="1063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16419" y="5757953"/>
            <a:ext cx="933360" cy="933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2339751" y="200833"/>
            <a:ext cx="4761240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Yes / no questions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323528" y="1268759"/>
            <a:ext cx="4104456" cy="286232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Singular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my, your,his, her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E9B99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144" name="Shape 144"/>
          <p:cNvSpPr/>
          <p:nvPr/>
        </p:nvSpPr>
        <p:spPr>
          <a:xfrm>
            <a:off x="2042910" y="200833"/>
            <a:ext cx="5274201" cy="707886"/>
          </a:xfrm>
          <a:prstGeom prst="rect">
            <a:avLst/>
          </a:prstGeom>
          <a:noFill/>
          <a:ln cap="flat" cmpd="sng" w="9525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buSzPct val="25000"/>
              <a:buNone/>
            </a:pPr>
            <a:r>
              <a:rPr b="1" baseline="0" i="0" lang="en-US" sz="4000" u="none" cap="none" strike="noStrike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Possessive Adjective</a:t>
            </a:r>
          </a:p>
        </p:txBody>
      </p:sp>
      <p:sp>
        <p:nvSpPr>
          <p:cNvPr id="145" name="Shape 145"/>
          <p:cNvSpPr/>
          <p:nvPr/>
        </p:nvSpPr>
        <p:spPr>
          <a:xfrm>
            <a:off x="4660260" y="1268759"/>
            <a:ext cx="4104456" cy="2862322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rPr>
              <a:t>Plural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0070C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our, your, their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3600" u="none" cap="none" strike="noStrike">
              <a:solidFill>
                <a:srgbClr val="FE9B9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99417" y="4509119"/>
            <a:ext cx="1152128" cy="1453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017" y="4496073"/>
            <a:ext cx="1204430" cy="13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29737" y="4593428"/>
            <a:ext cx="1638665" cy="145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21948" y="4593428"/>
            <a:ext cx="1448627" cy="13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7543" y="4614825"/>
            <a:ext cx="1179289" cy="1238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 amt="11000"/>
          </a:blip>
          <a:stretch>
            <a:fillRect b="-34998" l="0" r="-998" t="0"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93953" y="4939232"/>
            <a:ext cx="2114550" cy="2162174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x="179511" y="-27383"/>
            <a:ext cx="8352928" cy="67403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My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name is Waleed. 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His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name is John.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name is Mona?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Our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vacation is in May.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vacation is in May.</a:t>
            </a: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Their</a:t>
            </a:r>
            <a:r>
              <a:rPr b="1" baseline="0" i="0" lang="en-US" sz="3600" u="none" cap="none" strike="noStrike">
                <a:solidFill>
                  <a:srgbClr val="CDE3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vacation is in June.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97310" y="2069591"/>
            <a:ext cx="1152128" cy="1453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30225" y="0"/>
            <a:ext cx="1204430" cy="13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52664" y="2395881"/>
            <a:ext cx="1939815" cy="1766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29014" y="4213996"/>
            <a:ext cx="1179289" cy="12385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Shape 161"/>
          <p:cNvCxnSpPr/>
          <p:nvPr/>
        </p:nvCxnSpPr>
        <p:spPr>
          <a:xfrm>
            <a:off x="4788023" y="836712"/>
            <a:ext cx="40928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62" name="Shape 162"/>
          <p:cNvCxnSpPr/>
          <p:nvPr/>
        </p:nvCxnSpPr>
        <p:spPr>
          <a:xfrm>
            <a:off x="4499992" y="2996951"/>
            <a:ext cx="697319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63" name="Shape 163"/>
          <p:cNvCxnSpPr/>
          <p:nvPr/>
        </p:nvCxnSpPr>
        <p:spPr>
          <a:xfrm>
            <a:off x="5508105" y="4005064"/>
            <a:ext cx="1656183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64" name="Shape 164"/>
          <p:cNvCxnSpPr/>
          <p:nvPr/>
        </p:nvCxnSpPr>
        <p:spPr>
          <a:xfrm>
            <a:off x="5732441" y="5229200"/>
            <a:ext cx="4237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165" name="Shape 165"/>
          <p:cNvCxnSpPr/>
          <p:nvPr/>
        </p:nvCxnSpPr>
        <p:spPr>
          <a:xfrm>
            <a:off x="5970626" y="6309319"/>
            <a:ext cx="1049646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pic>
        <p:nvPicPr>
          <p:cNvPr id="166" name="Shape 16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12360" y="1328608"/>
            <a:ext cx="967080" cy="9540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7" name="Shape 167"/>
          <p:cNvCxnSpPr/>
          <p:nvPr/>
        </p:nvCxnSpPr>
        <p:spPr>
          <a:xfrm>
            <a:off x="4283967" y="1916832"/>
            <a:ext cx="3456383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-998" l="26998" r="-999" t="0"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118450" y="764704"/>
            <a:ext cx="2293309" cy="3785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Now,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your partner</a:t>
            </a: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the worksheet</a:t>
            </a:r>
          </a:p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1" baseline="0" i="0" sz="2400" u="none" cap="none" strike="noStrike">
              <a:solidFill>
                <a:srgbClr val="00206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1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baseline="0" i="0" lang="en-US" sz="2400" u="none" cap="none" strike="noStrik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No.2</a:t>
            </a:r>
          </a:p>
        </p:txBody>
      </p:sp>
      <p:sp>
        <p:nvSpPr>
          <p:cNvPr id="173" name="Shape 173"/>
          <p:cNvSpPr/>
          <p:nvPr/>
        </p:nvSpPr>
        <p:spPr>
          <a:xfrm>
            <a:off x="160159" y="548679"/>
            <a:ext cx="2395616" cy="4104457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