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6" r:id="rId3"/>
    <p:sldId id="258" r:id="rId4"/>
    <p:sldId id="272" r:id="rId5"/>
    <p:sldId id="259" r:id="rId6"/>
    <p:sldId id="261" r:id="rId7"/>
    <p:sldId id="260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70" d="100"/>
          <a:sy n="70" d="100"/>
        </p:scale>
        <p:origin x="-1374" y="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92A5F-8765-4935-863D-3FC3D3D8306F}" type="datetimeFigureOut">
              <a:rPr lang="ar-SA" smtClean="0"/>
              <a:t>03/01/36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84BC6-2028-428C-9A4A-2DBF910065B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12791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92A5F-8765-4935-863D-3FC3D3D8306F}" type="datetimeFigureOut">
              <a:rPr lang="ar-SA" smtClean="0"/>
              <a:t>03/01/36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84BC6-2028-428C-9A4A-2DBF910065B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44010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92A5F-8765-4935-863D-3FC3D3D8306F}" type="datetimeFigureOut">
              <a:rPr lang="ar-SA" smtClean="0"/>
              <a:t>03/01/36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84BC6-2028-428C-9A4A-2DBF910065B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32817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92A5F-8765-4935-863D-3FC3D3D8306F}" type="datetimeFigureOut">
              <a:rPr lang="ar-SA" smtClean="0"/>
              <a:t>03/01/36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84BC6-2028-428C-9A4A-2DBF910065B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56854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92A5F-8765-4935-863D-3FC3D3D8306F}" type="datetimeFigureOut">
              <a:rPr lang="ar-SA" smtClean="0"/>
              <a:t>03/01/36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84BC6-2028-428C-9A4A-2DBF910065B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118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92A5F-8765-4935-863D-3FC3D3D8306F}" type="datetimeFigureOut">
              <a:rPr lang="ar-SA" smtClean="0"/>
              <a:t>03/01/36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84BC6-2028-428C-9A4A-2DBF910065B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69242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92A5F-8765-4935-863D-3FC3D3D8306F}" type="datetimeFigureOut">
              <a:rPr lang="ar-SA" smtClean="0"/>
              <a:t>03/01/36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84BC6-2028-428C-9A4A-2DBF910065B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92740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92A5F-8765-4935-863D-3FC3D3D8306F}" type="datetimeFigureOut">
              <a:rPr lang="ar-SA" smtClean="0"/>
              <a:t>03/01/36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84BC6-2028-428C-9A4A-2DBF910065B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81460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92A5F-8765-4935-863D-3FC3D3D8306F}" type="datetimeFigureOut">
              <a:rPr lang="ar-SA" smtClean="0"/>
              <a:t>03/01/36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84BC6-2028-428C-9A4A-2DBF910065B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94850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92A5F-8765-4935-863D-3FC3D3D8306F}" type="datetimeFigureOut">
              <a:rPr lang="ar-SA" smtClean="0"/>
              <a:t>03/01/36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84BC6-2028-428C-9A4A-2DBF910065B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30376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92A5F-8765-4935-863D-3FC3D3D8306F}" type="datetimeFigureOut">
              <a:rPr lang="ar-SA" smtClean="0"/>
              <a:t>03/01/36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84BC6-2028-428C-9A4A-2DBF910065B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03399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C92A5F-8765-4935-863D-3FC3D3D8306F}" type="datetimeFigureOut">
              <a:rPr lang="ar-SA" smtClean="0"/>
              <a:t>03/01/36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A84BC6-2028-428C-9A4A-2DBF910065B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45613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google.com.sa/url?sa=i&amp;rct=j&amp;q=&amp;esrc=s&amp;source=images&amp;cd=&amp;cad=rja&amp;uact=8&amp;ved=0CAcQjRw&amp;url=http%3A%2F%2Fua.krymr.com%2Fcontent%2Farticle%2F26567034.html&amp;ei=wmNNVJLQOofgaqaDgOAP&amp;psig=AFQjCNEO7c-7TQvVjMOwoxchLFZ7fCQR-Q&amp;ust=1414444313433910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hyperlink" Target="http://www.google.com.sa/url?sa=i&amp;rct=j&amp;q=&amp;esrc=s&amp;source=images&amp;cd=&amp;cad=rja&amp;uact=8&amp;ved=0CAcQjRw&amp;url=http%3A%2F%2Fwww.dreamstime.com%2Fstock-photo-crime-scene-red-handprints-image4463200&amp;ei=H1xNVIjpOdftasnXgJAD&amp;psig=AFQjCNGx4GSpFuVbwGGlL8W8Dpjzcn0TMQ&amp;ust=1414441759288512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oogle.com.sa/url?sa=i&amp;rct=j&amp;q=&amp;esrc=s&amp;source=images&amp;cd=&amp;cad=rja&amp;uact=8&amp;ved=0CAcQjRw&amp;url=http%3A%2F%2Fwww.dreamstime.com%2Fstock-photo-crime-scene-red-handprints-image4463200&amp;ei=H1xNVIjpOdftasnXgJAD&amp;psig=AFQjCNGx4GSpFuVbwGGlL8W8Dpjzcn0TMQ&amp;ust=1414441759288512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www.google.com.sa/url?sa=i&amp;rct=j&amp;q=&amp;esrc=s&amp;source=images&amp;cd=&amp;cad=rja&amp;uact=8&amp;ved=0CAcQjRw&amp;url=http%3A%2F%2Farticle.wn.com%2Fview%2F2014%2F09%2F20%2FAnaheim_police_kill_robbery_suspect_in_shootout%2F&amp;ei=52dNVIC0H5axaa_9gtgH&amp;psig=AFQjCNFNdnqd9dmBlbSEwWX5a_uy6iujvg&amp;ust=1414445343568951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www.google.com.sa/url?sa=i&amp;rct=j&amp;q=&amp;esrc=s&amp;source=images&amp;cd=&amp;cad=rja&amp;uact=8&amp;ved=0CAcQjRw&amp;url=http%3A%2F%2Falabamau2.blogspot.com%2F2013%2F10%2Fman-dies-stealing-fuel-from-tanker.html&amp;ei=A2lNVMatBZPYaraNgoAO&amp;psig=AFQjCNHYSuZU_HEvkeGWyiwv0c3DnNFtZg&amp;ust=1414445660523178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www.google.com.sa/url?sa=i&amp;rct=j&amp;q=&amp;esrc=s&amp;source=images&amp;cd=&amp;cad=rja&amp;uact=8&amp;ved=0CAcQjRw&amp;url=http%3A%2F%2Fwww.bargainteers.com%2Fcategory%2Fcars%2F&amp;ei=p2pNVPrxM43lapzCgPgD&amp;psig=AFQjCNHAqMhd32r-p889qKwYvMqTUyU26Q&amp;ust=1414446060234843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://www.google.com.sa/url?sa=i&amp;rct=j&amp;q=&amp;esrc=s&amp;source=images&amp;cd=&amp;cad=rja&amp;uact=8&amp;ved=0CAcQjRw&amp;url=http%3A%2F%2Frisingsunoverport.co.za%2F8193%2Fbag-snatchers-target-plush-suburb%2F&amp;ei=l2xNVMPIB5XlasuPgaAN&amp;psig=AFQjCNFpBHijrpxfIECLx9n_43DfoA1_jA&amp;ust=1414446499401176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hyperlink" Target="http://www.google.com.sa/url?sa=i&amp;rct=j&amp;q=&amp;esrc=s&amp;source=images&amp;cd=&amp;cad=rja&amp;uact=8&amp;ved=0CAcQjRw&amp;url=http%3A%2F%2Fwww.heraldsun.com.au%2Fnews%2Flaw-order%2Fmasked-bandits-used-knives-and-meat-cleavers-in-a-robbery-of-a-supermarket-and-bakery%2Fstory-fnat7jnn-1226436481941&amp;ei=a25NVK-YBtXfao_EgZAO&amp;psig=AFQjCNHfoIVNmexFAsp8OeYGWfStDELL7g&amp;ust=1414447042909071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hyperlink" Target="http://www.google.com.sa/url?sa=i&amp;rct=j&amp;q=&amp;esrc=s&amp;source=images&amp;cd=&amp;cad=rja&amp;uact=8&amp;ved=0CAcQjRw&amp;url=http%3A%2F%2Fwww.express.co.uk%2Fnews%2Fuk%2F142086%2FCashpoint-charge-of-2-50-every-time-you-withdraw&amp;ei=B3BNVLLuLYfeaM69gsgJ&amp;psig=AFQjCNHex-T0Dpzk5DDPfN0sYXG2hnJsCw&amp;ust=1414447469545824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m.sa/url?sa=i&amp;rct=j&amp;q=&amp;esrc=s&amp;source=images&amp;cd=&amp;cad=rja&amp;uact=8&amp;ved=0CAcQjRw&amp;url=http%3A%2F%2Fwww.wired.com%2F2013%2F01%2Fviolence-is-contagious%2F&amp;ei=1FlNVMLCNpPOaJeHgYgC&amp;psig=AFQjCNGx4GSpFuVbwGGlL8W8Dpjzcn0TMQ&amp;ust=1414441759288512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.sa/url?sa=i&amp;rct=j&amp;q=&amp;esrc=s&amp;source=images&amp;cd=&amp;cad=rja&amp;uact=8&amp;ved=0CAcQjRw&amp;url=http://www.canstockphoto.com/illustration/crime.html&amp;ei=UHNNVNPsO4TLaO3-gsgL&amp;psig=AFQjCNG8MKqzVG-jzCOmA8nlsH2HRnpCXA&amp;ust=1414448284574034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om.sa/url?sa=i&amp;rct=j&amp;q=&amp;esrc=s&amp;source=images&amp;cd=&amp;cad=rja&amp;uact=8&amp;ved=0CAcQjRw&amp;url=http%3A%2F%2Fwww.algerie360.com%2Falgerie%2Felles-avaient-simule-un-enlevement-faux-kidnapping-a-souani-tlemcen%2F&amp;ei=CWBNVLGuHIvmaJqvgpAJ&amp;psig=AFQjCNECSsRQo7TfgaycwbkqF0R0f8yUjw&amp;ust=1414443331507932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hyperlink" Target="http://www.google.com.sa/url?sa=i&amp;rct=j&amp;q=&amp;esrc=s&amp;source=images&amp;cd=&amp;cad=rja&amp;uact=8&amp;ved=0CAcQjRw&amp;url=http%3A%2F%2Fwww.dreamstime.com%2Fstock-photo-crime-scene-red-handprints-image4463200&amp;ei=H1xNVIjpOdftasnXgJAD&amp;psig=AFQjCNGx4GSpFuVbwGGlL8W8Dpjzcn0TMQ&amp;ust=1414441759288512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com.sa/url?sa=i&amp;rct=j&amp;q=&amp;esrc=s&amp;source=images&amp;cd=&amp;cad=rja&amp;uact=8&amp;ved=0CAcQjRw&amp;url=http%3A%2F%2Fru.tsn.ua%2Fchorna-hronika%2Fv-gorlovke-vozle-kladbischa-nashli-obezglavlennoe-i-raschlenennoe-telo-zhenschiny-376276.html&amp;ei=7GBNVKmfLY3lapzCgPgD&amp;psig=AFQjCNGZSv9Hw2ginNOYVUhyPNDU-uBrJw&amp;ust=1414443549257834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hyperlink" Target="http://www.google.com.sa/url?sa=i&amp;rct=j&amp;q=&amp;esrc=s&amp;source=images&amp;cd=&amp;cad=rja&amp;uact=8&amp;ved=0CAcQjRw&amp;url=http%3A%2F%2Fwww.dreamstime.com%2Fstock-photo-crime-scene-red-handprints-image4463200&amp;ei=H1xNVIjpOdftasnXgJAD&amp;psig=AFQjCNGx4GSpFuVbwGGlL8W8Dpjzcn0TMQ&amp;ust=1414441759288512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oogle.com.sa/url?sa=i&amp;rct=j&amp;q=&amp;esrc=s&amp;source=images&amp;cd=&amp;cad=rja&amp;uact=8&amp;ved=0CAcQjRw&amp;url=http%3A%2F%2Fwww.dreamstime.com%2Fstock-photo-crime-scene-red-handprints-image4463200&amp;ei=H1xNVIjpOdftasnXgJAD&amp;psig=AFQjCNGx4GSpFuVbwGGlL8W8Dpjzcn0TMQ&amp;ust=1414441759288512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hyperlink" Target="http://www.google.com.sa/url?sa=i&amp;rct=j&amp;q=&amp;esrc=s&amp;source=images&amp;cd=&amp;cad=rja&amp;uact=8&amp;ved=0CAcQjRw&amp;url=http%3A%2F%2Fwww.aarons.org%2Ftypes%2Fcriminal-defense%2Ftheft-crimes&amp;ei=rWFNVM2gJMnSaJ3WgEA&amp;psig=AFQjCNGe7i8Ww0lRIDpbVFOXe8CKAgIeug&amp;ust=1414443734301352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oogle.com.sa/url?sa=i&amp;rct=j&amp;q=&amp;esrc=s&amp;source=images&amp;cd=&amp;cad=rja&amp;uact=8&amp;ved=0CAcQjRw&amp;url=http%3A%2F%2Fwww.dreamstime.com%2Fstock-photo-crime-scene-red-handprints-image4463200&amp;ei=H1xNVIjpOdftasnXgJAD&amp;psig=AFQjCNGx4GSpFuVbwGGlL8W8Dpjzcn0TMQ&amp;ust=1414441759288512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hyperlink" Target="http://www.google.com.sa/url?sa=i&amp;rct=j&amp;q=&amp;esrc=s&amp;source=images&amp;cd=&amp;cad=rja&amp;uact=8&amp;ved=0CAcQjRw&amp;url=http%3A%2F%2Fwww.sasorg.co.uk%2Fblackmail%2F&amp;ei=JWJNVIjHAsrgaLXBgeAH&amp;psig=AFQjCNGnyYb-qbwUzFUrIVHqWeFSq_J6Sw&amp;ust=1414443907155455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google.com.sa/url?sa=i&amp;rct=j&amp;q=&amp;esrc=s&amp;source=images&amp;cd=&amp;cad=rja&amp;uact=8&amp;ved=0CAcQjRw&amp;url=http%3A%2F%2Fwww.idt911blog.com%2F2013%2F06%2Finfographic-data-breaches-lead-to-fraud%2F&amp;ei=jGJNVOn0OI3LaIrdgfgK&amp;psig=AFQjCNENJHwskn0oeHrSFoumEpLybJMttQ&amp;ust=1414444005385828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hyperlink" Target="http://www.google.com.sa/url?sa=i&amp;rct=j&amp;q=&amp;esrc=s&amp;source=images&amp;cd=&amp;cad=rja&amp;uact=8&amp;ved=0CAcQjRw&amp;url=http%3A%2F%2Fwww.dreamstime.com%2Fstock-photo-crime-scene-red-handprints-image4463200&amp;ei=H1xNVIjpOdftasnXgJAD&amp;psig=AFQjCNGx4GSpFuVbwGGlL8W8Dpjzcn0TMQ&amp;ust=1414441759288512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google.com.sa/url?sa=i&amp;rct=j&amp;q=&amp;esrc=s&amp;source=images&amp;cd=&amp;cad=rja&amp;uact=8&amp;ved=0CAcQjRw&amp;url=http%3A%2F%2Fwww.mitchellelmanlaw.com%2F&amp;ei=L2NNVOq4O8vpaKXBgYgG&amp;psig=AFQjCNEnv6B4aFtHsLdYTGTohKRZDUkvVg&amp;ust=1414444180267300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hyperlink" Target="http://www.google.com.sa/url?sa=i&amp;rct=j&amp;q=&amp;esrc=s&amp;source=images&amp;cd=&amp;cad=rja&amp;uact=8&amp;ved=0CAcQjRw&amp;url=http%3A%2F%2Fwww.dreamstime.com%2Fstock-photo-crime-scene-red-handprints-image4463200&amp;ei=H1xNVIjpOdftasnXgJAD&amp;psig=AFQjCNGx4GSpFuVbwGGlL8W8Dpjzcn0TMQ&amp;ust=141444175928851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1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772400" cy="1470025"/>
          </a:xfrm>
        </p:spPr>
        <p:txBody>
          <a:bodyPr>
            <a:noAutofit/>
          </a:bodyPr>
          <a:lstStyle/>
          <a:p>
            <a:r>
              <a:rPr lang="en-US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Module 2 </a:t>
            </a:r>
            <a:br>
              <a:rPr lang="en-US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“ Beyond Limits”</a:t>
            </a:r>
            <a:endParaRPr lang="ar-SA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706912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s://encrypted-tbn2.gstatic.com/images?q=tbn:ANd9GcTtZMz2dJpft6WeobRFpMCls7Q5sIeUFkuOIwHMFdKLnJizT10N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849" y="548680"/>
            <a:ext cx="6911509" cy="4607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8" name="مجموعة 27"/>
          <p:cNvGrpSpPr/>
          <p:nvPr/>
        </p:nvGrpSpPr>
        <p:grpSpPr>
          <a:xfrm>
            <a:off x="5528838" y="3898639"/>
            <a:ext cx="3071239" cy="2515430"/>
            <a:chOff x="442756" y="239717"/>
            <a:chExt cx="3099974" cy="2791193"/>
          </a:xfrm>
        </p:grpSpPr>
        <p:pic>
          <p:nvPicPr>
            <p:cNvPr id="29" name="Picture 6" descr="https://encrypted-tbn1.gstatic.com/images?q=tbn:ANd9GcQIU8cdAo6xenZf9yTQXI1UxJVpR9jWtf7QxEzJVOX5Zh4A-UeoVw">
              <a:hlinkClick r:id="rId4"/>
            </p:cNvPr>
            <p:cNvPicPr>
              <a:picLocks noChangeAspect="1" noChangeArrowheads="1"/>
            </p:cNvPicPr>
            <p:nvPr/>
          </p:nvPicPr>
          <p:blipFill rotWithShape="1"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93" t="7444" r="56981" b="24089"/>
            <a:stretch/>
          </p:blipFill>
          <p:spPr bwMode="auto">
            <a:xfrm>
              <a:off x="639873" y="239717"/>
              <a:ext cx="2902857" cy="279119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0" name="مستطيل 29"/>
            <p:cNvSpPr/>
            <p:nvPr/>
          </p:nvSpPr>
          <p:spPr>
            <a:xfrm rot="20739227">
              <a:off x="442756" y="1215198"/>
              <a:ext cx="2941849" cy="1229464"/>
            </a:xfrm>
            <a:prstGeom prst="rect">
              <a:avLst/>
            </a:prstGeom>
            <a:solidFill>
              <a:srgbClr val="FFFF00"/>
            </a:solidFill>
            <a:effectLst>
              <a:softEdge rad="127000"/>
            </a:effectLst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6600" b="1" cap="none" spc="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MV Boli" panose="02000500030200090000" pitchFamily="2" charset="0"/>
                  <a:cs typeface="MV Boli" panose="02000500030200090000" pitchFamily="2" charset="0"/>
                </a:rPr>
                <a:t>hacking</a:t>
              </a:r>
              <a:endParaRPr lang="ar-SA" sz="60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V Boli" panose="02000500030200090000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63575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مجموعة 8"/>
          <p:cNvGrpSpPr/>
          <p:nvPr/>
        </p:nvGrpSpPr>
        <p:grpSpPr>
          <a:xfrm>
            <a:off x="183878" y="150339"/>
            <a:ext cx="3459601" cy="2465463"/>
            <a:chOff x="183878" y="150339"/>
            <a:chExt cx="3459601" cy="2465463"/>
          </a:xfrm>
        </p:grpSpPr>
        <p:pic>
          <p:nvPicPr>
            <p:cNvPr id="2054" name="Picture 6" descr="https://encrypted-tbn1.gstatic.com/images?q=tbn:ANd9GcQIU8cdAo6xenZf9yTQXI1UxJVpR9jWtf7QxEzJVOX5Zh4A-UeoVw">
              <a:hlinkClick r:id="rId2"/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93" t="7444" r="56981" b="24089"/>
            <a:stretch/>
          </p:blipFill>
          <p:spPr bwMode="auto">
            <a:xfrm>
              <a:off x="220166" y="150339"/>
              <a:ext cx="2564095" cy="246546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مستطيل 3"/>
            <p:cNvSpPr/>
            <p:nvPr/>
          </p:nvSpPr>
          <p:spPr>
            <a:xfrm rot="20739227">
              <a:off x="183878" y="1368264"/>
              <a:ext cx="3459601" cy="923330"/>
            </a:xfrm>
            <a:prstGeom prst="rect">
              <a:avLst/>
            </a:prstGeom>
            <a:solidFill>
              <a:srgbClr val="FFFF00"/>
            </a:solidFill>
            <a:effectLst>
              <a:softEdge rad="127000"/>
            </a:effectLst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5400" b="1" cap="none" spc="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MV Boli" panose="02000500030200090000" pitchFamily="2" charset="0"/>
                  <a:cs typeface="MV Boli" panose="02000500030200090000" pitchFamily="2" charset="0"/>
                </a:rPr>
                <a:t>kidnapping</a:t>
              </a:r>
              <a:endParaRPr lang="ar-SA" sz="48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V Boli" panose="02000500030200090000" pitchFamily="2" charset="0"/>
              </a:endParaRPr>
            </a:p>
          </p:txBody>
        </p:sp>
      </p:grpSp>
      <p:grpSp>
        <p:nvGrpSpPr>
          <p:cNvPr id="13" name="مجموعة 12"/>
          <p:cNvGrpSpPr/>
          <p:nvPr/>
        </p:nvGrpSpPr>
        <p:grpSpPr>
          <a:xfrm>
            <a:off x="6228184" y="2792103"/>
            <a:ext cx="2789256" cy="2676528"/>
            <a:chOff x="435342" y="150339"/>
            <a:chExt cx="2902857" cy="2791193"/>
          </a:xfrm>
        </p:grpSpPr>
        <p:pic>
          <p:nvPicPr>
            <p:cNvPr id="14" name="Picture 6" descr="https://encrypted-tbn1.gstatic.com/images?q=tbn:ANd9GcQIU8cdAo6xenZf9yTQXI1UxJVpR9jWtf7QxEzJVOX5Zh4A-UeoVw">
              <a:hlinkClick r:id="rId2"/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93" t="7444" r="56981" b="24089"/>
            <a:stretch/>
          </p:blipFill>
          <p:spPr bwMode="auto">
            <a:xfrm>
              <a:off x="435342" y="150339"/>
              <a:ext cx="2902857" cy="279119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مستطيل 14"/>
            <p:cNvSpPr/>
            <p:nvPr/>
          </p:nvSpPr>
          <p:spPr>
            <a:xfrm rot="20739227">
              <a:off x="625591" y="1348486"/>
              <a:ext cx="2576175" cy="962886"/>
            </a:xfrm>
            <a:prstGeom prst="rect">
              <a:avLst/>
            </a:prstGeom>
            <a:solidFill>
              <a:srgbClr val="FFFF00"/>
            </a:solidFill>
            <a:effectLst>
              <a:softEdge rad="127000"/>
            </a:effectLst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5400" b="1" cap="none" spc="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MV Boli" panose="02000500030200090000" pitchFamily="2" charset="0"/>
                  <a:cs typeface="MV Boli" panose="02000500030200090000" pitchFamily="2" charset="0"/>
                </a:rPr>
                <a:t>murder</a:t>
              </a:r>
              <a:endParaRPr lang="ar-SA" sz="48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V Boli" panose="02000500030200090000" pitchFamily="2" charset="0"/>
              </a:endParaRPr>
            </a:p>
          </p:txBody>
        </p:sp>
      </p:grpSp>
      <p:grpSp>
        <p:nvGrpSpPr>
          <p:cNvPr id="16" name="مجموعة 15"/>
          <p:cNvGrpSpPr/>
          <p:nvPr/>
        </p:nvGrpSpPr>
        <p:grpSpPr>
          <a:xfrm>
            <a:off x="3621957" y="-58261"/>
            <a:ext cx="2975495" cy="2709760"/>
            <a:chOff x="425932" y="150339"/>
            <a:chExt cx="2975495" cy="2791193"/>
          </a:xfrm>
        </p:grpSpPr>
        <p:pic>
          <p:nvPicPr>
            <p:cNvPr id="17" name="Picture 6" descr="https://encrypted-tbn1.gstatic.com/images?q=tbn:ANd9GcQIU8cdAo6xenZf9yTQXI1UxJVpR9jWtf7QxEzJVOX5Zh4A-UeoVw">
              <a:hlinkClick r:id="rId2"/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93" t="7444" r="56981" b="24089"/>
            <a:stretch/>
          </p:blipFill>
          <p:spPr bwMode="auto">
            <a:xfrm>
              <a:off x="435342" y="150339"/>
              <a:ext cx="2902857" cy="279119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8" name="مستطيل 17"/>
            <p:cNvSpPr/>
            <p:nvPr/>
          </p:nvSpPr>
          <p:spPr>
            <a:xfrm rot="20739227">
              <a:off x="425932" y="1354390"/>
              <a:ext cx="2975495" cy="951078"/>
            </a:xfrm>
            <a:prstGeom prst="rect">
              <a:avLst/>
            </a:prstGeom>
            <a:solidFill>
              <a:srgbClr val="FFFF00"/>
            </a:solidFill>
            <a:effectLst>
              <a:softEdge rad="127000"/>
            </a:effectLst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5400" b="1" cap="none" spc="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MV Boli" panose="02000500030200090000" pitchFamily="2" charset="0"/>
                  <a:cs typeface="MV Boli" panose="02000500030200090000" pitchFamily="2" charset="0"/>
                </a:rPr>
                <a:t>blackmail</a:t>
              </a:r>
              <a:endParaRPr lang="ar-SA" sz="48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V Boli" panose="02000500030200090000" pitchFamily="2" charset="0"/>
              </a:endParaRPr>
            </a:p>
          </p:txBody>
        </p:sp>
      </p:grpSp>
      <p:grpSp>
        <p:nvGrpSpPr>
          <p:cNvPr id="19" name="مجموعة 18"/>
          <p:cNvGrpSpPr/>
          <p:nvPr/>
        </p:nvGrpSpPr>
        <p:grpSpPr>
          <a:xfrm>
            <a:off x="240147" y="3959714"/>
            <a:ext cx="2725355" cy="2620519"/>
            <a:chOff x="435342" y="321013"/>
            <a:chExt cx="2725355" cy="2620519"/>
          </a:xfrm>
        </p:grpSpPr>
        <p:pic>
          <p:nvPicPr>
            <p:cNvPr id="20" name="Picture 6" descr="https://encrypted-tbn1.gstatic.com/images?q=tbn:ANd9GcQIU8cdAo6xenZf9yTQXI1UxJVpR9jWtf7QxEzJVOX5Zh4A-UeoVw">
              <a:hlinkClick r:id="rId2"/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93" t="7444" r="56981" b="24089"/>
            <a:stretch/>
          </p:blipFill>
          <p:spPr bwMode="auto">
            <a:xfrm>
              <a:off x="435342" y="321013"/>
              <a:ext cx="2725355" cy="26205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مستطيل 20"/>
            <p:cNvSpPr/>
            <p:nvPr/>
          </p:nvSpPr>
          <p:spPr>
            <a:xfrm rot="20739227">
              <a:off x="860346" y="1322098"/>
              <a:ext cx="2106667" cy="1015663"/>
            </a:xfrm>
            <a:prstGeom prst="rect">
              <a:avLst/>
            </a:prstGeom>
            <a:solidFill>
              <a:srgbClr val="FFFF00"/>
            </a:solidFill>
            <a:effectLst>
              <a:softEdge rad="127000"/>
            </a:effectLst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6000" b="1" cap="none" spc="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MV Boli" panose="02000500030200090000" pitchFamily="2" charset="0"/>
                  <a:cs typeface="MV Boli" panose="02000500030200090000" pitchFamily="2" charset="0"/>
                </a:rPr>
                <a:t>theft</a:t>
              </a:r>
              <a:endParaRPr lang="ar-SA" sz="60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V Boli" panose="02000500030200090000" pitchFamily="2" charset="0"/>
              </a:endParaRPr>
            </a:p>
          </p:txBody>
        </p:sp>
      </p:grpSp>
      <p:grpSp>
        <p:nvGrpSpPr>
          <p:cNvPr id="22" name="مجموعة 21"/>
          <p:cNvGrpSpPr/>
          <p:nvPr/>
        </p:nvGrpSpPr>
        <p:grpSpPr>
          <a:xfrm>
            <a:off x="2142729" y="2327564"/>
            <a:ext cx="2789312" cy="2388075"/>
            <a:chOff x="435342" y="150339"/>
            <a:chExt cx="2902857" cy="2791193"/>
          </a:xfrm>
        </p:grpSpPr>
        <p:pic>
          <p:nvPicPr>
            <p:cNvPr id="23" name="Picture 6" descr="https://encrypted-tbn1.gstatic.com/images?q=tbn:ANd9GcQIU8cdAo6xenZf9yTQXI1UxJVpR9jWtf7QxEzJVOX5Zh4A-UeoVw">
              <a:hlinkClick r:id="rId2"/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93" t="7444" r="56981" b="24089"/>
            <a:stretch/>
          </p:blipFill>
          <p:spPr bwMode="auto">
            <a:xfrm>
              <a:off x="435342" y="150339"/>
              <a:ext cx="2902857" cy="279119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4" name="مستطيل 23"/>
            <p:cNvSpPr/>
            <p:nvPr/>
          </p:nvSpPr>
          <p:spPr>
            <a:xfrm rot="20739227">
              <a:off x="894810" y="1322098"/>
              <a:ext cx="2037737" cy="1015663"/>
            </a:xfrm>
            <a:prstGeom prst="rect">
              <a:avLst/>
            </a:prstGeom>
            <a:solidFill>
              <a:srgbClr val="FFFF00"/>
            </a:solidFill>
            <a:effectLst>
              <a:softEdge rad="127000"/>
            </a:effectLst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6000" b="1" cap="none" spc="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MV Boli" panose="02000500030200090000" pitchFamily="2" charset="0"/>
                  <a:cs typeface="MV Boli" panose="02000500030200090000" pitchFamily="2" charset="0"/>
                </a:rPr>
                <a:t>fraud</a:t>
              </a:r>
              <a:endParaRPr lang="ar-SA" sz="60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V Boli" panose="02000500030200090000" pitchFamily="2" charset="0"/>
              </a:endParaRPr>
            </a:p>
          </p:txBody>
        </p:sp>
      </p:grpSp>
      <p:grpSp>
        <p:nvGrpSpPr>
          <p:cNvPr id="25" name="مجموعة 24"/>
          <p:cNvGrpSpPr/>
          <p:nvPr/>
        </p:nvGrpSpPr>
        <p:grpSpPr>
          <a:xfrm>
            <a:off x="6365242" y="231770"/>
            <a:ext cx="2666211" cy="2628329"/>
            <a:chOff x="435342" y="150339"/>
            <a:chExt cx="2902857" cy="2791193"/>
          </a:xfrm>
        </p:grpSpPr>
        <p:pic>
          <p:nvPicPr>
            <p:cNvPr id="26" name="Picture 6" descr="https://encrypted-tbn1.gstatic.com/images?q=tbn:ANd9GcQIU8cdAo6xenZf9yTQXI1UxJVpR9jWtf7QxEzJVOX5Zh4A-UeoVw">
              <a:hlinkClick r:id="rId2"/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93" t="7444" r="56981" b="24089"/>
            <a:stretch/>
          </p:blipFill>
          <p:spPr bwMode="auto">
            <a:xfrm>
              <a:off x="435342" y="150339"/>
              <a:ext cx="2902857" cy="279119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7" name="مستطيل 26"/>
            <p:cNvSpPr/>
            <p:nvPr/>
          </p:nvSpPr>
          <p:spPr>
            <a:xfrm rot="20739227">
              <a:off x="578366" y="1339657"/>
              <a:ext cx="2670630" cy="980544"/>
            </a:xfrm>
            <a:prstGeom prst="rect">
              <a:avLst/>
            </a:prstGeom>
            <a:solidFill>
              <a:srgbClr val="FFFF00"/>
            </a:solidFill>
            <a:effectLst>
              <a:softEdge rad="127000"/>
            </a:effectLst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5400" b="1" cap="none" spc="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MV Boli" panose="02000500030200090000" pitchFamily="2" charset="0"/>
                  <a:cs typeface="MV Boli" panose="02000500030200090000" pitchFamily="2" charset="0"/>
                </a:rPr>
                <a:t>forgery</a:t>
              </a:r>
              <a:endParaRPr lang="ar-SA" sz="48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V Boli" panose="02000500030200090000" pitchFamily="2" charset="0"/>
              </a:endParaRPr>
            </a:p>
          </p:txBody>
        </p:sp>
      </p:grpSp>
      <p:grpSp>
        <p:nvGrpSpPr>
          <p:cNvPr id="28" name="مجموعة 27"/>
          <p:cNvGrpSpPr/>
          <p:nvPr/>
        </p:nvGrpSpPr>
        <p:grpSpPr>
          <a:xfrm>
            <a:off x="4139952" y="4210915"/>
            <a:ext cx="2875949" cy="2515430"/>
            <a:chOff x="639873" y="239717"/>
            <a:chExt cx="2902857" cy="2791193"/>
          </a:xfrm>
        </p:grpSpPr>
        <p:pic>
          <p:nvPicPr>
            <p:cNvPr id="29" name="Picture 6" descr="https://encrypted-tbn1.gstatic.com/images?q=tbn:ANd9GcQIU8cdAo6xenZf9yTQXI1UxJVpR9jWtf7QxEzJVOX5Zh4A-UeoVw">
              <a:hlinkClick r:id="rId2"/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93" t="7444" r="56981" b="24089"/>
            <a:stretch/>
          </p:blipFill>
          <p:spPr bwMode="auto">
            <a:xfrm>
              <a:off x="639873" y="239717"/>
              <a:ext cx="2902857" cy="279119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0" name="مستطيل 29"/>
            <p:cNvSpPr/>
            <p:nvPr/>
          </p:nvSpPr>
          <p:spPr>
            <a:xfrm rot="20739227">
              <a:off x="693545" y="1317652"/>
              <a:ext cx="2440270" cy="1024553"/>
            </a:xfrm>
            <a:prstGeom prst="rect">
              <a:avLst/>
            </a:prstGeom>
            <a:solidFill>
              <a:srgbClr val="FFFF00"/>
            </a:solidFill>
            <a:effectLst>
              <a:softEdge rad="127000"/>
            </a:effectLst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5400" b="1" cap="none" spc="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MV Boli" panose="02000500030200090000" pitchFamily="2" charset="0"/>
                  <a:cs typeface="MV Boli" panose="02000500030200090000" pitchFamily="2" charset="0"/>
                </a:rPr>
                <a:t>hacking</a:t>
              </a:r>
              <a:endParaRPr lang="ar-SA" sz="48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V Boli" panose="02000500030200090000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14507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7938" y="459532"/>
            <a:ext cx="8686800" cy="1143000"/>
          </a:xfrm>
        </p:spPr>
        <p:txBody>
          <a:bodyPr>
            <a:noAutofit/>
          </a:bodyPr>
          <a:lstStyle/>
          <a:p>
            <a:r>
              <a:rPr lang="en-US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anose="030F0702030302020204" pitchFamily="66" charset="0"/>
              </a:rPr>
              <a:t>What did the two men need ?</a:t>
            </a:r>
            <a:endParaRPr lang="ar-SA" sz="4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4" name="عنوان 1"/>
          <p:cNvSpPr txBox="1">
            <a:spLocks/>
          </p:cNvSpPr>
          <p:nvPr/>
        </p:nvSpPr>
        <p:spPr>
          <a:xfrm>
            <a:off x="248911" y="1993404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anose="030F0702030302020204" pitchFamily="66" charset="0"/>
              </a:rPr>
              <a:t>What did they think their best bet would be ?</a:t>
            </a:r>
            <a:endParaRPr lang="ar-SA" sz="4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5" name="عنوان 1"/>
          <p:cNvSpPr txBox="1">
            <a:spLocks/>
          </p:cNvSpPr>
          <p:nvPr/>
        </p:nvSpPr>
        <p:spPr>
          <a:xfrm>
            <a:off x="4219709" y="4571999"/>
            <a:ext cx="4743547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anose="030F0702030302020204" pitchFamily="66" charset="0"/>
              </a:rPr>
              <a:t>Why did the two men feel nervous ?</a:t>
            </a:r>
            <a:endParaRPr lang="ar-SA" sz="4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pic>
        <p:nvPicPr>
          <p:cNvPr id="11266" name="Picture 2" descr="https://encrypted-tbn0.gstatic.com/images?q=tbn:ANd9GcSnkt9OpKWivWY1BpQLUlo8_xYmChuX-fcaHV2CLBlADLv764b-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78860">
            <a:off x="392468" y="3666582"/>
            <a:ext cx="3679023" cy="27592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شكل بيضاوي 5"/>
          <p:cNvSpPr/>
          <p:nvPr/>
        </p:nvSpPr>
        <p:spPr>
          <a:xfrm>
            <a:off x="8079475" y="21097"/>
            <a:ext cx="914400" cy="9144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6600" dirty="0" smtClean="0"/>
              <a:t>A</a:t>
            </a:r>
            <a:endParaRPr lang="ar-SA" sz="6600" dirty="0"/>
          </a:p>
        </p:txBody>
      </p:sp>
    </p:spTree>
    <p:extLst>
      <p:ext uri="{BB962C8B-B14F-4D97-AF65-F5344CB8AC3E}">
        <p14:creationId xmlns:p14="http://schemas.microsoft.com/office/powerpoint/2010/main" val="3533985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19793" y="914347"/>
            <a:ext cx="8686800" cy="1143000"/>
          </a:xfrm>
        </p:spPr>
        <p:txBody>
          <a:bodyPr>
            <a:noAutofit/>
          </a:bodyPr>
          <a:lstStyle/>
          <a:p>
            <a:r>
              <a:rPr lang="en-US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anose="030F0702030302020204" pitchFamily="66" charset="0"/>
              </a:rPr>
              <a:t>Where did the man decide to steal petrol from ? How ?</a:t>
            </a:r>
            <a:endParaRPr lang="ar-SA" sz="4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4" name="عنوان 1"/>
          <p:cNvSpPr txBox="1">
            <a:spLocks/>
          </p:cNvSpPr>
          <p:nvPr/>
        </p:nvSpPr>
        <p:spPr>
          <a:xfrm>
            <a:off x="219524" y="2790056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anose="030F0702030302020204" pitchFamily="66" charset="0"/>
              </a:rPr>
              <a:t>What did the police later find?</a:t>
            </a:r>
            <a:endParaRPr lang="ar-SA" sz="4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pic>
        <p:nvPicPr>
          <p:cNvPr id="12290" name="Picture 2" descr="https://encrypted-tbn3.gstatic.com/images?q=tbn:ANd9GcTJgmdBI4RP5fUENbz2cbFwMJ94OJJX3T4B9JeOD1EYr-6VvITEMA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8397" y="3933056"/>
            <a:ext cx="5129592" cy="27620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شكل بيضاوي 6"/>
          <p:cNvSpPr/>
          <p:nvPr/>
        </p:nvSpPr>
        <p:spPr>
          <a:xfrm>
            <a:off x="8079475" y="21097"/>
            <a:ext cx="914400" cy="9144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6600" dirty="0" smtClean="0"/>
              <a:t>B</a:t>
            </a:r>
            <a:endParaRPr lang="ar-SA" sz="6600" dirty="0"/>
          </a:p>
        </p:txBody>
      </p:sp>
    </p:spTree>
    <p:extLst>
      <p:ext uri="{BB962C8B-B14F-4D97-AF65-F5344CB8AC3E}">
        <p14:creationId xmlns:p14="http://schemas.microsoft.com/office/powerpoint/2010/main" val="3859838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71796" y="476672"/>
            <a:ext cx="7900604" cy="1143000"/>
          </a:xfrm>
        </p:spPr>
        <p:txBody>
          <a:bodyPr>
            <a:noAutofit/>
          </a:bodyPr>
          <a:lstStyle/>
          <a:p>
            <a:r>
              <a:rPr lang="en-US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anose="030F0702030302020204" pitchFamily="66" charset="0"/>
              </a:rPr>
              <a:t>Why did Daniel place an</a:t>
            </a:r>
            <a:br>
              <a:rPr lang="en-US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anose="030F0702030302020204" pitchFamily="66" charset="0"/>
              </a:rPr>
            </a:br>
            <a:r>
              <a:rPr lang="en-US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anose="030F0702030302020204" pitchFamily="66" charset="0"/>
              </a:rPr>
              <a:t>ad in the paper ?</a:t>
            </a:r>
            <a:endParaRPr lang="ar-SA" sz="4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4" name="عنوان 1"/>
          <p:cNvSpPr txBox="1">
            <a:spLocks/>
          </p:cNvSpPr>
          <p:nvPr/>
        </p:nvSpPr>
        <p:spPr>
          <a:xfrm>
            <a:off x="219793" y="2564904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anose="030F0702030302020204" pitchFamily="66" charset="0"/>
              </a:rPr>
              <a:t>Why did he have to call the police ?</a:t>
            </a:r>
            <a:endParaRPr lang="ar-SA" sz="4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5" name="عنوان 1"/>
          <p:cNvSpPr txBox="1">
            <a:spLocks/>
          </p:cNvSpPr>
          <p:nvPr/>
        </p:nvSpPr>
        <p:spPr>
          <a:xfrm>
            <a:off x="4204026" y="4869160"/>
            <a:ext cx="4694633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anose="030F0702030302020204" pitchFamily="66" charset="0"/>
              </a:rPr>
              <a:t>What did he leave in the car?</a:t>
            </a:r>
            <a:endParaRPr lang="ar-SA" sz="4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pic>
        <p:nvPicPr>
          <p:cNvPr id="13314" name="Picture 2" descr="https://encrypted-tbn1.gstatic.com/images?q=tbn:ANd9GcQ6cST_4mtdw4HgW0eUC35dm9WRXktMKeFiWuiRiQVQ3EIV4Mub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077072"/>
            <a:ext cx="3571875" cy="2428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شكل بيضاوي 6"/>
          <p:cNvSpPr/>
          <p:nvPr/>
        </p:nvSpPr>
        <p:spPr>
          <a:xfrm>
            <a:off x="8079475" y="21097"/>
            <a:ext cx="914400" cy="9144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6600" dirty="0"/>
              <a:t>C</a:t>
            </a:r>
            <a:endParaRPr lang="ar-SA" sz="6600" dirty="0"/>
          </a:p>
        </p:txBody>
      </p:sp>
    </p:spTree>
    <p:extLst>
      <p:ext uri="{BB962C8B-B14F-4D97-AF65-F5344CB8AC3E}">
        <p14:creationId xmlns:p14="http://schemas.microsoft.com/office/powerpoint/2010/main" val="4210064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71796" y="476672"/>
            <a:ext cx="8116628" cy="1143000"/>
          </a:xfrm>
        </p:spPr>
        <p:txBody>
          <a:bodyPr>
            <a:noAutofit/>
          </a:bodyPr>
          <a:lstStyle/>
          <a:p>
            <a:r>
              <a:rPr lang="en-US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anose="030F0702030302020204" pitchFamily="66" charset="0"/>
              </a:rPr>
              <a:t>What did the man seize from the woman ? </a:t>
            </a:r>
            <a:endParaRPr lang="ar-SA" sz="4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4" name="عنوان 1"/>
          <p:cNvSpPr txBox="1">
            <a:spLocks/>
          </p:cNvSpPr>
          <p:nvPr/>
        </p:nvSpPr>
        <p:spPr>
          <a:xfrm>
            <a:off x="219793" y="2564904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anose="030F0702030302020204" pitchFamily="66" charset="0"/>
              </a:rPr>
              <a:t>How did the police arrest the suspect ?</a:t>
            </a:r>
            <a:endParaRPr lang="ar-SA" sz="4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5" name="عنوان 1"/>
          <p:cNvSpPr txBox="1">
            <a:spLocks/>
          </p:cNvSpPr>
          <p:nvPr/>
        </p:nvSpPr>
        <p:spPr>
          <a:xfrm>
            <a:off x="4204026" y="4869160"/>
            <a:ext cx="4694633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anose="030F0702030302020204" pitchFamily="66" charset="0"/>
              </a:rPr>
              <a:t>Did the suspect understand the police ?</a:t>
            </a:r>
            <a:endParaRPr lang="ar-SA" sz="4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pic>
        <p:nvPicPr>
          <p:cNvPr id="14338" name="Picture 2" descr="https://encrypted-tbn3.gstatic.com/images?q=tbn:ANd9GcRpRUqGwrNNp7bljh8g9P9m6KPIGbSa9f3mPT2hIGmaon4Cs0Cl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790"/>
          <a:stretch/>
        </p:blipFill>
        <p:spPr bwMode="auto">
          <a:xfrm>
            <a:off x="668740" y="4064621"/>
            <a:ext cx="3107313" cy="2446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شكل بيضاوي 7"/>
          <p:cNvSpPr/>
          <p:nvPr/>
        </p:nvSpPr>
        <p:spPr>
          <a:xfrm>
            <a:off x="8079475" y="21097"/>
            <a:ext cx="914400" cy="9144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6600" dirty="0" smtClean="0"/>
              <a:t>D</a:t>
            </a:r>
            <a:endParaRPr lang="ar-SA" sz="6600" dirty="0"/>
          </a:p>
        </p:txBody>
      </p:sp>
    </p:spTree>
    <p:extLst>
      <p:ext uri="{BB962C8B-B14F-4D97-AF65-F5344CB8AC3E}">
        <p14:creationId xmlns:p14="http://schemas.microsoft.com/office/powerpoint/2010/main" val="4180108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71796" y="476672"/>
            <a:ext cx="8116628" cy="1143000"/>
          </a:xfrm>
        </p:spPr>
        <p:txBody>
          <a:bodyPr>
            <a:noAutofit/>
          </a:bodyPr>
          <a:lstStyle/>
          <a:p>
            <a:r>
              <a:rPr lang="en-US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anose="030F0702030302020204" pitchFamily="66" charset="0"/>
              </a:rPr>
              <a:t>What did the man notice while he was waiting ? </a:t>
            </a:r>
            <a:endParaRPr lang="ar-SA" sz="4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4" name="عنوان 1"/>
          <p:cNvSpPr txBox="1">
            <a:spLocks/>
          </p:cNvSpPr>
          <p:nvPr/>
        </p:nvSpPr>
        <p:spPr>
          <a:xfrm>
            <a:off x="219793" y="2564904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anose="030F0702030302020204" pitchFamily="66" charset="0"/>
              </a:rPr>
              <a:t>What did he leave ?</a:t>
            </a:r>
            <a:endParaRPr lang="ar-SA" sz="4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6" name="شكل بيضاوي 5"/>
          <p:cNvSpPr/>
          <p:nvPr/>
        </p:nvSpPr>
        <p:spPr>
          <a:xfrm>
            <a:off x="8079475" y="21097"/>
            <a:ext cx="914400" cy="9144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6600" dirty="0" smtClean="0"/>
              <a:t>E</a:t>
            </a:r>
            <a:endParaRPr lang="ar-SA" sz="6600" dirty="0"/>
          </a:p>
        </p:txBody>
      </p:sp>
      <p:pic>
        <p:nvPicPr>
          <p:cNvPr id="15362" name="Picture 2" descr="https://encrypted-tbn0.gstatic.com/images?q=tbn:ANd9GcRvAjJNw8I7WHwwN6EyfHZF4I2uBwXAJQu7EdDK-tkJl8xvgV5odQ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957" y="3933056"/>
            <a:ext cx="4248472" cy="23930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0153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71796" y="476672"/>
            <a:ext cx="8116628" cy="1143000"/>
          </a:xfrm>
        </p:spPr>
        <p:txBody>
          <a:bodyPr>
            <a:noAutofit/>
          </a:bodyPr>
          <a:lstStyle/>
          <a:p>
            <a:r>
              <a:rPr lang="en-US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anose="030F0702030302020204" pitchFamily="66" charset="0"/>
              </a:rPr>
              <a:t>Who did the man kidnap? How ?</a:t>
            </a:r>
            <a:endParaRPr lang="ar-SA" sz="4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4" name="عنوان 1"/>
          <p:cNvSpPr txBox="1">
            <a:spLocks/>
          </p:cNvSpPr>
          <p:nvPr/>
        </p:nvSpPr>
        <p:spPr>
          <a:xfrm>
            <a:off x="219793" y="234888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anose="030F0702030302020204" pitchFamily="66" charset="0"/>
              </a:rPr>
              <a:t>What did he do in the cashpoints ?</a:t>
            </a:r>
            <a:endParaRPr lang="ar-SA" sz="4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6" name="شكل بيضاوي 5"/>
          <p:cNvSpPr/>
          <p:nvPr/>
        </p:nvSpPr>
        <p:spPr>
          <a:xfrm>
            <a:off x="8079475" y="21097"/>
            <a:ext cx="914400" cy="9144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6600" dirty="0" smtClean="0"/>
              <a:t>F</a:t>
            </a:r>
            <a:endParaRPr lang="ar-SA" sz="6600" dirty="0"/>
          </a:p>
        </p:txBody>
      </p:sp>
      <p:pic>
        <p:nvPicPr>
          <p:cNvPr id="16386" name="Picture 2" descr="https://encrypted-tbn0.gstatic.com/images?q=tbn:ANd9GcShLd0kcOCEThcwQiieq2egZfFDKnt_c4-PvaBR0cm99JA6DodnIw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4005064"/>
            <a:ext cx="3384376" cy="2541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8562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encrypted-tbn3.gstatic.com/images?q=tbn:ANd9GcRbOt85o1dB71aLF_YYeh11lggjX-bgOZxlVwQkuBd3NATBxrIW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27" y="404664"/>
            <a:ext cx="9006886" cy="6192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مستطيل 3"/>
          <p:cNvSpPr/>
          <p:nvPr/>
        </p:nvSpPr>
        <p:spPr>
          <a:xfrm rot="20467323">
            <a:off x="1556833" y="4294721"/>
            <a:ext cx="7556378" cy="1446550"/>
          </a:xfrm>
          <a:prstGeom prst="rect">
            <a:avLst/>
          </a:prstGeom>
          <a:solidFill>
            <a:schemeClr val="bg2">
              <a:lumMod val="75000"/>
            </a:schemeClr>
          </a:solidFill>
          <a:effectLst>
            <a:softEdge rad="317500"/>
          </a:effectLst>
        </p:spPr>
        <p:txBody>
          <a:bodyPr wrap="square">
            <a:spAutoFit/>
          </a:bodyPr>
          <a:lstStyle/>
          <a:p>
            <a:pPr algn="ctr"/>
            <a:r>
              <a:rPr lang="en-US" sz="8800" b="1" dirty="0" smtClean="0">
                <a:solidFill>
                  <a:schemeClr val="accent2">
                    <a:lumMod val="50000"/>
                  </a:schemeClr>
                </a:solidFill>
                <a:latin typeface="Chiller" panose="04020404031007020602" pitchFamily="82" charset="0"/>
              </a:rPr>
              <a:t>Crime and Punishment</a:t>
            </a:r>
            <a:endParaRPr lang="ar-SA" sz="8800" b="1" dirty="0">
              <a:solidFill>
                <a:schemeClr val="accent2">
                  <a:lumMod val="50000"/>
                </a:schemeClr>
              </a:solidFill>
              <a:latin typeface="Chiller" panose="04020404031007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0628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صورة 31" descr="https://encrypted-tbn0.gstatic.com/images?q=tbn:ANd9GcSpHqRSSUzpXgOQxPwUAI6_GnPpLtyWvTrJUj14VNqtVlTuxn-llQ">
            <a:hlinkClick r:id="rId2" tgtFrame="&quot;_blank&quot;"/>
          </p:cNvPr>
          <p:cNvPicPr/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94" b="54826"/>
          <a:stretch/>
        </p:blipFill>
        <p:spPr bwMode="auto">
          <a:xfrm>
            <a:off x="1187624" y="1844824"/>
            <a:ext cx="6912768" cy="248917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464239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6" name="Picture 8" descr="https://encrypted-tbn2.gstatic.com/images?q=tbn:ANd9GcRGlvz_Gf2YlamUTPK8xoD2O09TM0ri5aF6WWdmeD7DysYezg74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5911" y="2069108"/>
            <a:ext cx="6372001" cy="42424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مجموعة 8"/>
          <p:cNvGrpSpPr/>
          <p:nvPr/>
        </p:nvGrpSpPr>
        <p:grpSpPr>
          <a:xfrm>
            <a:off x="183878" y="150339"/>
            <a:ext cx="3884066" cy="2774605"/>
            <a:chOff x="183878" y="150339"/>
            <a:chExt cx="3459601" cy="2465463"/>
          </a:xfrm>
        </p:grpSpPr>
        <p:pic>
          <p:nvPicPr>
            <p:cNvPr id="2054" name="Picture 6" descr="https://encrypted-tbn1.gstatic.com/images?q=tbn:ANd9GcQIU8cdAo6xenZf9yTQXI1UxJVpR9jWtf7QxEzJVOX5Zh4A-UeoVw">
              <a:hlinkClick r:id="rId4"/>
            </p:cNvPr>
            <p:cNvPicPr>
              <a:picLocks noChangeAspect="1" noChangeArrowheads="1"/>
            </p:cNvPicPr>
            <p:nvPr/>
          </p:nvPicPr>
          <p:blipFill rotWithShape="1">
            <a:blip r:embed="rId5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93" t="7444" r="56981" b="24089"/>
            <a:stretch/>
          </p:blipFill>
          <p:spPr bwMode="auto">
            <a:xfrm>
              <a:off x="220166" y="150339"/>
              <a:ext cx="2564095" cy="246546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مستطيل 3"/>
            <p:cNvSpPr/>
            <p:nvPr/>
          </p:nvSpPr>
          <p:spPr>
            <a:xfrm rot="20739227">
              <a:off x="183878" y="1368264"/>
              <a:ext cx="3459601" cy="923330"/>
            </a:xfrm>
            <a:prstGeom prst="rect">
              <a:avLst/>
            </a:prstGeom>
            <a:solidFill>
              <a:srgbClr val="FFFF00"/>
            </a:solidFill>
            <a:effectLst>
              <a:softEdge rad="127000"/>
            </a:effectLst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5400" b="1" cap="none" spc="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MV Boli" panose="02000500030200090000" pitchFamily="2" charset="0"/>
                  <a:cs typeface="MV Boli" panose="02000500030200090000" pitchFamily="2" charset="0"/>
                </a:rPr>
                <a:t>kidnapping</a:t>
              </a:r>
              <a:endParaRPr lang="ar-SA" sz="48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V Boli" panose="02000500030200090000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56319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https://encrypted-tbn3.gstatic.com/images?q=tbn:ANd9GcTgeojSO_PsBsntWu9B-gD1mQ1s-szP0xuRwSDHtxG45Xly1qQQ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534" y="560792"/>
            <a:ext cx="5904657" cy="3936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مجموعة 12"/>
          <p:cNvGrpSpPr/>
          <p:nvPr/>
        </p:nvGrpSpPr>
        <p:grpSpPr>
          <a:xfrm>
            <a:off x="4499992" y="3284984"/>
            <a:ext cx="4199858" cy="2676528"/>
            <a:chOff x="-904721" y="664335"/>
            <a:chExt cx="4370910" cy="2791193"/>
          </a:xfrm>
        </p:grpSpPr>
        <p:pic>
          <p:nvPicPr>
            <p:cNvPr id="14" name="Picture 6" descr="https://encrypted-tbn1.gstatic.com/images?q=tbn:ANd9GcQIU8cdAo6xenZf9yTQXI1UxJVpR9jWtf7QxEzJVOX5Zh4A-UeoVw">
              <a:hlinkClick r:id="rId4"/>
            </p:cNvPr>
            <p:cNvPicPr>
              <a:picLocks noChangeAspect="1" noChangeArrowheads="1"/>
            </p:cNvPicPr>
            <p:nvPr/>
          </p:nvPicPr>
          <p:blipFill rotWithShape="1"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93" t="7444" r="56981" b="24089"/>
            <a:stretch/>
          </p:blipFill>
          <p:spPr bwMode="auto">
            <a:xfrm>
              <a:off x="-904721" y="664335"/>
              <a:ext cx="2902857" cy="279119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مستطيل 14"/>
            <p:cNvSpPr/>
            <p:nvPr/>
          </p:nvSpPr>
          <p:spPr>
            <a:xfrm rot="20739227">
              <a:off x="361167" y="1252198"/>
              <a:ext cx="3105022" cy="1155464"/>
            </a:xfrm>
            <a:prstGeom prst="rect">
              <a:avLst/>
            </a:prstGeom>
            <a:solidFill>
              <a:srgbClr val="FFFF00"/>
            </a:solidFill>
            <a:effectLst>
              <a:softEdge rad="127000"/>
            </a:effectLst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6600" b="1" cap="none" spc="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MV Boli" panose="02000500030200090000" pitchFamily="2" charset="0"/>
                  <a:cs typeface="MV Boli" panose="02000500030200090000" pitchFamily="2" charset="0"/>
                </a:rPr>
                <a:t>murder</a:t>
              </a:r>
              <a:endParaRPr lang="ar-SA" sz="60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V Boli" panose="02000500030200090000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88109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مجموعة 18"/>
          <p:cNvGrpSpPr/>
          <p:nvPr/>
        </p:nvGrpSpPr>
        <p:grpSpPr>
          <a:xfrm>
            <a:off x="240147" y="3959714"/>
            <a:ext cx="2725355" cy="2620519"/>
            <a:chOff x="435342" y="321013"/>
            <a:chExt cx="2725355" cy="2620519"/>
          </a:xfrm>
        </p:grpSpPr>
        <p:pic>
          <p:nvPicPr>
            <p:cNvPr id="20" name="Picture 6" descr="https://encrypted-tbn1.gstatic.com/images?q=tbn:ANd9GcQIU8cdAo6xenZf9yTQXI1UxJVpR9jWtf7QxEzJVOX5Zh4A-UeoVw">
              <a:hlinkClick r:id="rId2"/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93" t="7444" r="56981" b="24089"/>
            <a:stretch/>
          </p:blipFill>
          <p:spPr bwMode="auto">
            <a:xfrm>
              <a:off x="435342" y="321013"/>
              <a:ext cx="2725355" cy="26205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مستطيل 20"/>
            <p:cNvSpPr/>
            <p:nvPr/>
          </p:nvSpPr>
          <p:spPr>
            <a:xfrm rot="20739227">
              <a:off x="860346" y="1322098"/>
              <a:ext cx="2106667" cy="1015663"/>
            </a:xfrm>
            <a:prstGeom prst="rect">
              <a:avLst/>
            </a:prstGeom>
            <a:solidFill>
              <a:srgbClr val="FFFF00"/>
            </a:solidFill>
            <a:effectLst>
              <a:softEdge rad="127000"/>
            </a:effectLst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6000" b="1" cap="none" spc="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MV Boli" panose="02000500030200090000" pitchFamily="2" charset="0"/>
                  <a:cs typeface="MV Boli" panose="02000500030200090000" pitchFamily="2" charset="0"/>
                </a:rPr>
                <a:t>theft</a:t>
              </a:r>
              <a:endParaRPr lang="ar-SA" sz="60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V Boli" panose="02000500030200090000" pitchFamily="2" charset="0"/>
              </a:endParaRPr>
            </a:p>
          </p:txBody>
        </p:sp>
      </p:grpSp>
      <p:pic>
        <p:nvPicPr>
          <p:cNvPr id="6146" name="Picture 2" descr="https://encrypted-tbn2.gstatic.com/images?q=tbn:ANd9GcSANNGw-2dKeC4JOdt0xeVVMsQIwGZq-0Jq3_XShWgDHYpXuaUIvw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764704"/>
            <a:ext cx="4536504" cy="5015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851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مجموعة 15"/>
          <p:cNvGrpSpPr/>
          <p:nvPr/>
        </p:nvGrpSpPr>
        <p:grpSpPr>
          <a:xfrm>
            <a:off x="5715232" y="72562"/>
            <a:ext cx="3288080" cy="2709760"/>
            <a:chOff x="705068" y="-554074"/>
            <a:chExt cx="3288080" cy="2791193"/>
          </a:xfrm>
        </p:grpSpPr>
        <p:pic>
          <p:nvPicPr>
            <p:cNvPr id="17" name="Picture 6" descr="https://encrypted-tbn1.gstatic.com/images?q=tbn:ANd9GcQIU8cdAo6xenZf9yTQXI1UxJVpR9jWtf7QxEzJVOX5Zh4A-UeoVw">
              <a:hlinkClick r:id="rId2"/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93" t="7444" r="56981" b="24089"/>
            <a:stretch/>
          </p:blipFill>
          <p:spPr bwMode="auto">
            <a:xfrm>
              <a:off x="1001996" y="-554074"/>
              <a:ext cx="2902857" cy="279119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8" name="مستطيل 17"/>
            <p:cNvSpPr/>
            <p:nvPr/>
          </p:nvSpPr>
          <p:spPr>
            <a:xfrm rot="20739227">
              <a:off x="705068" y="1020513"/>
              <a:ext cx="3288080" cy="1046185"/>
            </a:xfrm>
            <a:prstGeom prst="rect">
              <a:avLst/>
            </a:prstGeom>
            <a:solidFill>
              <a:srgbClr val="FFFF00"/>
            </a:solidFill>
            <a:effectLst>
              <a:softEdge rad="127000"/>
            </a:effectLst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6000" b="1" cap="none" spc="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MV Boli" panose="02000500030200090000" pitchFamily="2" charset="0"/>
                  <a:cs typeface="MV Boli" panose="02000500030200090000" pitchFamily="2" charset="0"/>
                </a:rPr>
                <a:t>blackmail</a:t>
              </a:r>
              <a:endParaRPr lang="ar-SA" sz="48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V Boli" panose="02000500030200090000" pitchFamily="2" charset="0"/>
              </a:endParaRPr>
            </a:p>
          </p:txBody>
        </p:sp>
      </p:grpSp>
      <p:pic>
        <p:nvPicPr>
          <p:cNvPr id="5122" name="Picture 2" descr="https://encrypted-tbn1.gstatic.com/images?q=tbn:ANd9GcR4bItY6K3Jodo5ggc1e-N-BiDS-tlgFJ16NG2jbzfU_2ke5aKB5A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008399"/>
            <a:ext cx="6030838" cy="328954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2962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s://encrypted-tbn3.gstatic.com/images?q=tbn:ANd9GcTCdvJg1Y4aU3JWLzlBB3F20rtblUW2NOrQ5ylVqOeGKCUEaxuf_w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608738"/>
            <a:ext cx="6777930" cy="4483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2" name="مجموعة 21"/>
          <p:cNvGrpSpPr/>
          <p:nvPr/>
        </p:nvGrpSpPr>
        <p:grpSpPr>
          <a:xfrm>
            <a:off x="5826907" y="3898402"/>
            <a:ext cx="2789312" cy="2388075"/>
            <a:chOff x="435342" y="150339"/>
            <a:chExt cx="2902857" cy="2791193"/>
          </a:xfrm>
        </p:grpSpPr>
        <p:pic>
          <p:nvPicPr>
            <p:cNvPr id="23" name="Picture 6" descr="https://encrypted-tbn1.gstatic.com/images?q=tbn:ANd9GcQIU8cdAo6xenZf9yTQXI1UxJVpR9jWtf7QxEzJVOX5Zh4A-UeoVw">
              <a:hlinkClick r:id="rId4"/>
            </p:cNvPr>
            <p:cNvPicPr>
              <a:picLocks noChangeAspect="1" noChangeArrowheads="1"/>
            </p:cNvPicPr>
            <p:nvPr/>
          </p:nvPicPr>
          <p:blipFill rotWithShape="1"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93" t="7444" r="56981" b="24089"/>
            <a:stretch/>
          </p:blipFill>
          <p:spPr bwMode="auto">
            <a:xfrm>
              <a:off x="435342" y="150339"/>
              <a:ext cx="2902857" cy="279119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4" name="مستطيل 23"/>
            <p:cNvSpPr/>
            <p:nvPr/>
          </p:nvSpPr>
          <p:spPr>
            <a:xfrm rot="20739227">
              <a:off x="757410" y="1182414"/>
              <a:ext cx="2312538" cy="1295031"/>
            </a:xfrm>
            <a:prstGeom prst="rect">
              <a:avLst/>
            </a:prstGeom>
            <a:solidFill>
              <a:srgbClr val="FFFF00"/>
            </a:solidFill>
            <a:effectLst>
              <a:softEdge rad="127000"/>
            </a:effectLst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6600" b="1" cap="none" spc="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MV Boli" panose="02000500030200090000" pitchFamily="2" charset="0"/>
                  <a:cs typeface="MV Boli" panose="02000500030200090000" pitchFamily="2" charset="0"/>
                </a:rPr>
                <a:t>fraud</a:t>
              </a:r>
              <a:endParaRPr lang="ar-SA" sz="66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V Boli" panose="02000500030200090000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47735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s://encrypted-tbn1.gstatic.com/images?q=tbn:ANd9GcTuvdnrHxJ31vrI3s9AYpXrB1jAx9YRsOTva0FOnqhRlx0sN8Bi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276872"/>
            <a:ext cx="7924800" cy="403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5" name="مجموعة 24"/>
          <p:cNvGrpSpPr/>
          <p:nvPr/>
        </p:nvGrpSpPr>
        <p:grpSpPr>
          <a:xfrm>
            <a:off x="6156176" y="32153"/>
            <a:ext cx="2919182" cy="2628329"/>
            <a:chOff x="207720" y="-61647"/>
            <a:chExt cx="3178281" cy="2791193"/>
          </a:xfrm>
        </p:grpSpPr>
        <p:pic>
          <p:nvPicPr>
            <p:cNvPr id="26" name="Picture 6" descr="https://encrypted-tbn1.gstatic.com/images?q=tbn:ANd9GcQIU8cdAo6xenZf9yTQXI1UxJVpR9jWtf7QxEzJVOX5Zh4A-UeoVw">
              <a:hlinkClick r:id="rId4"/>
            </p:cNvPr>
            <p:cNvPicPr>
              <a:picLocks noChangeAspect="1" noChangeArrowheads="1"/>
            </p:cNvPicPr>
            <p:nvPr/>
          </p:nvPicPr>
          <p:blipFill rotWithShape="1"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93" t="7444" r="56981" b="24089"/>
            <a:stretch/>
          </p:blipFill>
          <p:spPr bwMode="auto">
            <a:xfrm>
              <a:off x="207720" y="-61647"/>
              <a:ext cx="2902857" cy="279119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7" name="مستطيل 26"/>
            <p:cNvSpPr/>
            <p:nvPr/>
          </p:nvSpPr>
          <p:spPr>
            <a:xfrm rot="20739227">
              <a:off x="441361" y="1290630"/>
              <a:ext cx="2944640" cy="1078598"/>
            </a:xfrm>
            <a:prstGeom prst="rect">
              <a:avLst/>
            </a:prstGeom>
            <a:solidFill>
              <a:srgbClr val="FFFF00"/>
            </a:solidFill>
            <a:effectLst>
              <a:softEdge rad="127000"/>
            </a:effectLst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6000" b="1" cap="none" spc="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MV Boli" panose="02000500030200090000" pitchFamily="2" charset="0"/>
                  <a:cs typeface="MV Boli" panose="02000500030200090000" pitchFamily="2" charset="0"/>
                </a:rPr>
                <a:t>forgery</a:t>
              </a:r>
              <a:endParaRPr lang="ar-SA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V Boli" panose="02000500030200090000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2096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3594</TotalTime>
  <Words>146</Words>
  <Application>Microsoft Office PowerPoint</Application>
  <PresentationFormat>عرض على الشاشة (3:4)‏</PresentationFormat>
  <Paragraphs>37</Paragraphs>
  <Slides>17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17</vt:i4>
      </vt:variant>
    </vt:vector>
  </HeadingPairs>
  <TitlesOfParts>
    <vt:vector size="18" baseType="lpstr">
      <vt:lpstr>نسق Office</vt:lpstr>
      <vt:lpstr>Module 2  “ Beyond Limits”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What did the two men need ?</vt:lpstr>
      <vt:lpstr>Where did the man decide to steal petrol from ? How ?</vt:lpstr>
      <vt:lpstr>Why did Daniel place an ad in the paper ?</vt:lpstr>
      <vt:lpstr>What did the man seize from the woman ? </vt:lpstr>
      <vt:lpstr>What did the man notice while he was waiting ? </vt:lpstr>
      <vt:lpstr>Who did the man kidnap? How 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2  “ Beyond Limits”</dc:title>
  <dc:creator>DeLL</dc:creator>
  <cp:lastModifiedBy>DeLL</cp:lastModifiedBy>
  <cp:revision>13</cp:revision>
  <dcterms:created xsi:type="dcterms:W3CDTF">2014-10-26T20:26:20Z</dcterms:created>
  <dcterms:modified xsi:type="dcterms:W3CDTF">2014-10-29T08:20:28Z</dcterms:modified>
</cp:coreProperties>
</file>