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9"/>
  </p:notes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39" d="100"/>
          <a:sy n="39" d="100"/>
        </p:scale>
        <p:origin x="-121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D2542F6-D5A9-4823-B431-5B0D054E858C}" type="datetimeFigureOut">
              <a:rPr lang="ar-SA" smtClean="0"/>
              <a:pPr/>
              <a:t>06/02/34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35AF2EC0-DA17-4BC4-9176-DCC9161F3F1C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map of china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F2EC0-DA17-4BC4-9176-DCC9161F3F1C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</a:t>
            </a:r>
            <a:r>
              <a:rPr lang="en-US" baseline="0" dirty="0" smtClean="0"/>
              <a:t> G</a:t>
            </a:r>
            <a:r>
              <a:rPr lang="en-US" dirty="0" smtClean="0"/>
              <a:t>reat mosque in </a:t>
            </a:r>
            <a:r>
              <a:rPr lang="en-US" dirty="0" err="1" smtClean="0"/>
              <a:t>xian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F2EC0-DA17-4BC4-9176-DCC9161F3F1C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r" defTabSz="914400" rtl="1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</a:t>
            </a:r>
            <a:r>
              <a:rPr lang="en-US" baseline="0" dirty="0" smtClean="0"/>
              <a:t> G</a:t>
            </a:r>
            <a:r>
              <a:rPr lang="en-US" dirty="0" smtClean="0"/>
              <a:t>reat mosque in </a:t>
            </a:r>
            <a:r>
              <a:rPr lang="en-US" dirty="0" err="1" smtClean="0"/>
              <a:t>xian</a:t>
            </a:r>
            <a:endParaRPr lang="ar-SA" dirty="0" smtClean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F2EC0-DA17-4BC4-9176-DCC9161F3F1C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Niu</a:t>
            </a:r>
            <a:r>
              <a:rPr lang="en-US" baseline="0" dirty="0" smtClean="0"/>
              <a:t> </a:t>
            </a:r>
            <a:r>
              <a:rPr lang="en-US" baseline="0" dirty="0" err="1" smtClean="0"/>
              <a:t>Ji</a:t>
            </a:r>
            <a:r>
              <a:rPr lang="en-US" dirty="0" err="1" smtClean="0"/>
              <a:t>e</a:t>
            </a:r>
            <a:r>
              <a:rPr lang="en-US" dirty="0" smtClean="0"/>
              <a:t> Mosque in Beijing .</a:t>
            </a:r>
            <a:endParaRPr lang="ar-SA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F2EC0-DA17-4BC4-9176-DCC9161F3F1C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CA5E-1598-4A7B-8624-59BBB2EDAE88}" type="datetimeFigureOut">
              <a:rPr lang="ar-SA" smtClean="0"/>
              <a:pPr/>
              <a:t>06/02/34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B95C1-21A1-4D6C-92AA-A3BDAD17B5C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CA5E-1598-4A7B-8624-59BBB2EDAE88}" type="datetimeFigureOut">
              <a:rPr lang="ar-SA" smtClean="0"/>
              <a:pPr/>
              <a:t>06/02/34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B95C1-21A1-4D6C-92AA-A3BDAD17B5C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CA5E-1598-4A7B-8624-59BBB2EDAE88}" type="datetimeFigureOut">
              <a:rPr lang="ar-SA" smtClean="0"/>
              <a:pPr/>
              <a:t>06/02/34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B95C1-21A1-4D6C-92AA-A3BDAD17B5C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CA5E-1598-4A7B-8624-59BBB2EDAE88}" type="datetimeFigureOut">
              <a:rPr lang="ar-SA" smtClean="0"/>
              <a:pPr/>
              <a:t>06/02/34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B95C1-21A1-4D6C-92AA-A3BDAD17B5C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CA5E-1598-4A7B-8624-59BBB2EDAE88}" type="datetimeFigureOut">
              <a:rPr lang="ar-SA" smtClean="0"/>
              <a:pPr/>
              <a:t>06/02/34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B95C1-21A1-4D6C-92AA-A3BDAD17B5C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CA5E-1598-4A7B-8624-59BBB2EDAE88}" type="datetimeFigureOut">
              <a:rPr lang="ar-SA" smtClean="0"/>
              <a:pPr/>
              <a:t>06/02/34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B95C1-21A1-4D6C-92AA-A3BDAD17B5C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CA5E-1598-4A7B-8624-59BBB2EDAE88}" type="datetimeFigureOut">
              <a:rPr lang="ar-SA" smtClean="0"/>
              <a:pPr/>
              <a:t>06/02/34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B95C1-21A1-4D6C-92AA-A3BDAD17B5C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CA5E-1598-4A7B-8624-59BBB2EDAE88}" type="datetimeFigureOut">
              <a:rPr lang="ar-SA" smtClean="0"/>
              <a:pPr/>
              <a:t>06/02/34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B95C1-21A1-4D6C-92AA-A3BDAD17B5C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CA5E-1598-4A7B-8624-59BBB2EDAE88}" type="datetimeFigureOut">
              <a:rPr lang="ar-SA" smtClean="0"/>
              <a:pPr/>
              <a:t>06/02/34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B95C1-21A1-4D6C-92AA-A3BDAD17B5C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CA5E-1598-4A7B-8624-59BBB2EDAE88}" type="datetimeFigureOut">
              <a:rPr lang="ar-SA" smtClean="0"/>
              <a:pPr/>
              <a:t>06/02/34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B95C1-21A1-4D6C-92AA-A3BDAD17B5C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ECA5E-1598-4A7B-8624-59BBB2EDAE88}" type="datetimeFigureOut">
              <a:rPr lang="ar-SA" smtClean="0"/>
              <a:pPr/>
              <a:t>06/02/34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7B95C1-21A1-4D6C-92AA-A3BDAD17B5C1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ECA5E-1598-4A7B-8624-59BBB2EDAE88}" type="datetimeFigureOut">
              <a:rPr lang="ar-SA" smtClean="0"/>
              <a:pPr/>
              <a:t>06/02/34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B95C1-21A1-4D6C-92AA-A3BDAD17B5C1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onelyplanet.com/destinationRedirector?openMap=true&amp;ethylCobjId=704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0/08/Chinese-style_minaret_of_the_Great_Mosque.jpg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2/22/1_great_mosque_xian_2011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//upload.wikimedia.org/wikipedia/commons/4/45/Kowloon_Masjid_and_Islamic_Centre_from_East_2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00034" y="2214554"/>
            <a:ext cx="8229600" cy="2428884"/>
          </a:xfrm>
        </p:spPr>
        <p:txBody>
          <a:bodyPr>
            <a:noAutofit/>
          </a:bodyPr>
          <a:lstStyle/>
          <a:p>
            <a:r>
              <a:rPr lang="en-US" sz="8000" dirty="0" smtClean="0">
                <a:latin typeface="Vivaldi" pitchFamily="66" charset="0"/>
              </a:rPr>
              <a:t>unit:4    lesson:1</a:t>
            </a:r>
            <a:br>
              <a:rPr lang="en-US" sz="8000" dirty="0" smtClean="0">
                <a:latin typeface="Vivaldi" pitchFamily="66" charset="0"/>
              </a:rPr>
            </a:br>
            <a:r>
              <a:rPr lang="en-US" sz="8000" dirty="0">
                <a:latin typeface="Vivaldi" pitchFamily="66" charset="0"/>
              </a:rPr>
              <a:t/>
            </a:r>
            <a:br>
              <a:rPr lang="en-US" sz="8000" dirty="0">
                <a:latin typeface="Vivaldi" pitchFamily="66" charset="0"/>
              </a:rPr>
            </a:br>
            <a:r>
              <a:rPr lang="en-US" sz="8000" dirty="0" smtClean="0">
                <a:latin typeface="Vivaldi" pitchFamily="66" charset="0"/>
              </a:rPr>
              <a:t>Muslims in china </a:t>
            </a:r>
            <a:endParaRPr lang="ar-SA" sz="8000" dirty="0">
              <a:latin typeface="Vivaldi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Map of China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ile:Chinese-style minaret of the Great Mosqu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ile:1 great mosque xian 201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ile:Kowloon Masjid and Islamic Centre from East 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Niujie mosqu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7772400" cy="1470025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Brush Script MT" pitchFamily="66" charset="0"/>
              </a:rPr>
              <a:t>Discussion :</a:t>
            </a:r>
            <a:endParaRPr lang="ar-SA" sz="5400" dirty="0">
              <a:latin typeface="Brush Script MT" pitchFamily="66" charset="0"/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714348" y="2357430"/>
            <a:ext cx="7786742" cy="3571900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How far away is china ?</a:t>
            </a:r>
          </a:p>
          <a:p>
            <a:pPr marL="514350" indent="-514350"/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What do Muslims do when they go to pray?</a:t>
            </a:r>
          </a:p>
          <a:p>
            <a:pPr marL="514350" indent="-514350"/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Can you describe what a mosque looks like?</a:t>
            </a:r>
          </a:p>
          <a:p>
            <a:pPr marL="514350" indent="-514350"/>
            <a:r>
              <a:rPr lang="en-US" sz="4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Vijaya" pitchFamily="34" charset="0"/>
                <a:cs typeface="Vijaya" pitchFamily="34" charset="0"/>
              </a:rPr>
              <a:t>What are the differences between the two mosques shown in pictures 2 and 3 ?</a:t>
            </a:r>
            <a:endParaRPr lang="ar-SA" sz="4000" dirty="0" smtClean="0">
              <a:solidFill>
                <a:schemeClr val="tx1">
                  <a:lumMod val="95000"/>
                  <a:lumOff val="5000"/>
                </a:schemeClr>
              </a:solidFill>
              <a:latin typeface="Vijay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68</Words>
  <Application>Microsoft Office PowerPoint</Application>
  <PresentationFormat>عرض على الشاشة (3:4)‏</PresentationFormat>
  <Paragraphs>14</Paragraphs>
  <Slides>7</Slides>
  <Notes>4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سمة Office</vt:lpstr>
      <vt:lpstr>unit:4    lesson:1  Muslims in china </vt:lpstr>
      <vt:lpstr>الشريحة 2</vt:lpstr>
      <vt:lpstr>الشريحة 3</vt:lpstr>
      <vt:lpstr>الشريحة 4</vt:lpstr>
      <vt:lpstr>الشريحة 5</vt:lpstr>
      <vt:lpstr>الشريحة 6</vt:lpstr>
      <vt:lpstr>Discussion 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خيال</dc:creator>
  <cp:lastModifiedBy>User-Sai</cp:lastModifiedBy>
  <cp:revision>12</cp:revision>
  <dcterms:created xsi:type="dcterms:W3CDTF">2012-03-12T12:22:04Z</dcterms:created>
  <dcterms:modified xsi:type="dcterms:W3CDTF">2012-12-19T16:04:36Z</dcterms:modified>
</cp:coreProperties>
</file>