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BCD22-4CD1-4B1F-92F4-2D1F5C245A2A}" type="datetimeFigureOut">
              <a:rPr lang="en-US" smtClean="0"/>
              <a:t>2/29/2008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AF3B5-6B3E-4947-A49F-F73AD294FED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AF3B5-6B3E-4947-A49F-F73AD294FED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AF3B5-6B3E-4947-A49F-F73AD294FED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AF3B5-6B3E-4947-A49F-F73AD294FED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AF3B5-6B3E-4947-A49F-F73AD294FED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AF3B5-6B3E-4947-A49F-F73AD294FED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AF3B5-6B3E-4947-A49F-F73AD294FED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D831-DB61-4E34-86AA-B8EE877CD859}" type="datetimeFigureOut">
              <a:rPr lang="en-US" smtClean="0"/>
              <a:t>2/29/2008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E18-DEF9-4293-988A-486DD438BF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D831-DB61-4E34-86AA-B8EE877CD859}" type="datetimeFigureOut">
              <a:rPr lang="en-US" smtClean="0"/>
              <a:t>2/29/2008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E18-DEF9-4293-988A-486DD438BF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D831-DB61-4E34-86AA-B8EE877CD859}" type="datetimeFigureOut">
              <a:rPr lang="en-US" smtClean="0"/>
              <a:t>2/29/2008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E18-DEF9-4293-988A-486DD438BF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D831-DB61-4E34-86AA-B8EE877CD859}" type="datetimeFigureOut">
              <a:rPr lang="en-US" smtClean="0"/>
              <a:t>2/29/2008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E18-DEF9-4293-988A-486DD438BF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D831-DB61-4E34-86AA-B8EE877CD859}" type="datetimeFigureOut">
              <a:rPr lang="en-US" smtClean="0"/>
              <a:t>2/29/2008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E18-DEF9-4293-988A-486DD438BF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D831-DB61-4E34-86AA-B8EE877CD859}" type="datetimeFigureOut">
              <a:rPr lang="en-US" smtClean="0"/>
              <a:t>2/29/2008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E18-DEF9-4293-988A-486DD438BF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D831-DB61-4E34-86AA-B8EE877CD859}" type="datetimeFigureOut">
              <a:rPr lang="en-US" smtClean="0"/>
              <a:t>2/29/2008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E18-DEF9-4293-988A-486DD438BF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D831-DB61-4E34-86AA-B8EE877CD859}" type="datetimeFigureOut">
              <a:rPr lang="en-US" smtClean="0"/>
              <a:t>2/29/2008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E18-DEF9-4293-988A-486DD438BF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D831-DB61-4E34-86AA-B8EE877CD859}" type="datetimeFigureOut">
              <a:rPr lang="en-US" smtClean="0"/>
              <a:t>2/29/2008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E18-DEF9-4293-988A-486DD438BF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D831-DB61-4E34-86AA-B8EE877CD859}" type="datetimeFigureOut">
              <a:rPr lang="en-US" smtClean="0"/>
              <a:t>2/29/2008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E18-DEF9-4293-988A-486DD438BF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D831-DB61-4E34-86AA-B8EE877CD859}" type="datetimeFigureOut">
              <a:rPr lang="en-US" smtClean="0"/>
              <a:t>2/29/2008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FFE18-DEF9-4293-988A-486DD438BF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4D831-DB61-4E34-86AA-B8EE877CD859}" type="datetimeFigureOut">
              <a:rPr lang="en-US" smtClean="0"/>
              <a:t>2/29/2008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FFE18-DEF9-4293-988A-486DD438BF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audi_arabi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457200"/>
            <a:ext cx="7263697" cy="5943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5800" y="5486400"/>
            <a:ext cx="7921720" cy="92333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Saudi's domestic network.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atali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1" y="381001"/>
            <a:ext cx="4495800" cy="2024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ist2_908938_satalit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38862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362200" y="2438400"/>
            <a:ext cx="418762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Satellites link</a:t>
            </a:r>
          </a:p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the</a:t>
            </a:r>
          </a:p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Kingdom with</a:t>
            </a:r>
          </a:p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the world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Picture 4" descr="Tether-satellite-NAS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124200"/>
            <a:ext cx="2057400" cy="346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omputers-basic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228600"/>
            <a:ext cx="2514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1005169_th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817" y="152400"/>
            <a:ext cx="7024983" cy="4800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1000" y="4876800"/>
            <a:ext cx="824212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oper Black" pitchFamily="18" charset="0"/>
              </a:rPr>
              <a:t>30000 kilometers of modern</a:t>
            </a:r>
          </a:p>
          <a:p>
            <a:pPr algn="ctr"/>
            <a:r>
              <a:rPr lang="en-US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oper Black" pitchFamily="18" charset="0"/>
              </a:rPr>
              <a:t>Roads have been built</a:t>
            </a:r>
            <a:endParaRPr lang="en-US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ooper Black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5223" y="4114800"/>
            <a:ext cx="4900444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It is linking between</a:t>
            </a:r>
          </a:p>
          <a:p>
            <a:pPr algn="ctr"/>
            <a:r>
              <a:rPr lang="en-US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different parts </a:t>
            </a:r>
          </a:p>
          <a:p>
            <a:pPr algn="ctr"/>
            <a:r>
              <a:rPr lang="en-US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of the world</a:t>
            </a:r>
            <a:endParaRPr lang="en-US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762000"/>
            <a:ext cx="73914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What do you think the</a:t>
            </a:r>
          </a:p>
          <a:p>
            <a:pPr algn="ctr"/>
            <a:r>
              <a:rPr lang="en-U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Word </a:t>
            </a:r>
            <a:r>
              <a:rPr lang="en-US" sz="4000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communications </a:t>
            </a:r>
            <a:r>
              <a:rPr lang="en-U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means?</a:t>
            </a:r>
            <a:endParaRPr lang="en-US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Picture 3" descr="untiنتtled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4419600"/>
            <a:ext cx="2209800" cy="2209800"/>
          </a:xfrm>
          <a:prstGeom prst="rect">
            <a:avLst/>
          </a:prstGeom>
        </p:spPr>
      </p:pic>
      <p:pic>
        <p:nvPicPr>
          <p:cNvPr id="5" name="Picture 4" descr="unؤءtitled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4800"/>
            <a:ext cx="2133600" cy="2133600"/>
          </a:xfrm>
          <a:prstGeom prst="rect">
            <a:avLst/>
          </a:prstGeom>
        </p:spPr>
      </p:pic>
      <p:pic>
        <p:nvPicPr>
          <p:cNvPr id="6" name="Picture 5" descr="untitled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2819400"/>
            <a:ext cx="8358188" cy="8572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981200"/>
            <a:ext cx="9144000" cy="312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raditional Arabic" pitchFamily="2" charset="-78"/>
              </a:rPr>
              <a:t>Complete the following sentences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raditional Arabic" pitchFamily="2" charset="-78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raditional Arabic" pitchFamily="2" charset="-78"/>
              </a:rPr>
              <a:t>1- Communication means  ………………………………………………….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raditional Arabic" pitchFamily="2" charset="-78"/>
              </a:rPr>
              <a:t>2- Examples of communication means are ………………………………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raditional Arabic" pitchFamily="2" charset="-78"/>
              </a:rPr>
              <a:t>3- A word which means inside , not outside the country is ……………….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raditional Arabic" pitchFamily="2" charset="-78"/>
              </a:rPr>
              <a:t>4- A system of routes joined together is  …………………………………..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raditional Arabic" pitchFamily="2" charset="-78"/>
              </a:rPr>
              <a:t>5- To communicate is to ……………………or to ………………………..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81000"/>
            <a:ext cx="57912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oper Black" pitchFamily="18" charset="0"/>
              </a:rPr>
              <a:t>Work sheet</a:t>
            </a:r>
            <a:endParaRPr lang="en-U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oper Black" pitchFamily="18" charset="0"/>
            </a:endParaRPr>
          </a:p>
        </p:txBody>
      </p:sp>
      <p:pic>
        <p:nvPicPr>
          <p:cNvPr id="4" name="Picture 3" descr="cute_3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381000"/>
            <a:ext cx="2305050" cy="18192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228600" y="0"/>
            <a:ext cx="8534400" cy="6629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443dfd05a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457199"/>
            <a:ext cx="6019800" cy="550381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48200" y="5105400"/>
            <a:ext cx="36713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Done by: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98</Words>
  <Application>Microsoft Office PowerPoint</Application>
  <PresentationFormat>On-screen Show (4:3)</PresentationFormat>
  <Paragraphs>27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acer</cp:lastModifiedBy>
  <cp:revision>4</cp:revision>
  <dcterms:created xsi:type="dcterms:W3CDTF">2008-02-29T11:05:53Z</dcterms:created>
  <dcterms:modified xsi:type="dcterms:W3CDTF">2008-02-29T11:28:46Z</dcterms:modified>
</cp:coreProperties>
</file>