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002D4"/>
    <a:srgbClr val="FFFDA9"/>
    <a:srgbClr val="0ED0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D5E21-63F6-4AF1-86DB-12264D84148E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FBAE5-F47B-4557-B6B9-1883794F44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FBAE5-F47B-4557-B6B9-1883794F447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FBAE5-F47B-4557-B6B9-1883794F447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FBAE5-F47B-4557-B6B9-1883794F447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FBAE5-F47B-4557-B6B9-1883794F447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FBAE5-F47B-4557-B6B9-1883794F447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44FCB-D9BD-4E89-81C4-EA87C5648D2C}" type="datetimeFigureOut">
              <a:rPr lang="en-US" smtClean="0"/>
              <a:pPr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8BB3A-F045-4BCC-A2E8-38EC8785E4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b8021f91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81000"/>
            <a:ext cx="7730971" cy="5867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76400" y="1752600"/>
            <a:ext cx="77724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oper Black" pitchFamily="18" charset="0"/>
              </a:rPr>
              <a:t>Unit    2    </a:t>
            </a:r>
          </a:p>
          <a:p>
            <a:pPr algn="ctr"/>
            <a:r>
              <a:rPr lang="en-US" sz="6000" b="1" dirty="0" smtClean="0">
                <a:ln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oper Black" pitchFamily="18" charset="0"/>
              </a:rPr>
              <a:t>  Lesson    1</a:t>
            </a:r>
            <a:endParaRPr lang="en-US" sz="6000" b="1" dirty="0">
              <a:ln>
                <a:solidFill>
                  <a:schemeClr val="accent4">
                    <a:lumMod val="75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ternet-kids-logo_smal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609600"/>
            <a:ext cx="6248400" cy="436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53000"/>
            <a:ext cx="8229600" cy="1143000"/>
          </a:xfrm>
          <a:ln>
            <a:noFill/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Communications </a:t>
            </a:r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850872_th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581400"/>
            <a:ext cx="2844437" cy="2971800"/>
          </a:xfrm>
          <a:prstGeom prst="rect">
            <a:avLst/>
          </a:prstGeom>
        </p:spPr>
      </p:pic>
      <p:pic>
        <p:nvPicPr>
          <p:cNvPr id="1026" name="Picture 2" descr="0126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81400"/>
            <a:ext cx="4572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tak-p12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609600"/>
            <a:ext cx="1856874" cy="98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381000"/>
            <a:ext cx="434330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The Kingdom has a modern postal system</a:t>
            </a:r>
            <a:endParaRPr lang="en-US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oper Black" pitchFamily="18" charset="0"/>
            </a:endParaRPr>
          </a:p>
        </p:txBody>
      </p:sp>
      <p:pic>
        <p:nvPicPr>
          <p:cNvPr id="6" name="Picture 5" descr="20087407_th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1600200"/>
            <a:ext cx="2182091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ra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533400"/>
            <a:ext cx="5249862" cy="395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676400" y="4800600"/>
            <a:ext cx="61232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Trains link Riyadh to </a:t>
            </a:r>
          </a:p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east coast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elephon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81000"/>
            <a:ext cx="3810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3962400"/>
            <a:ext cx="7954998" cy="156966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Telephones and mobiles </a:t>
            </a:r>
          </a:p>
          <a:p>
            <a:pPr algn="ctr"/>
            <a:r>
              <a:rPr lang="en-US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reach all parts of the kingdom</a:t>
            </a:r>
            <a:endParaRPr lang="en-US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3" descr="21153456_th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57200"/>
            <a:ext cx="3810000" cy="36684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</TotalTime>
  <Words>35</Words>
  <Application>Microsoft Office PowerPoint</Application>
  <PresentationFormat>On-screen Show (4:3)</PresentationFormat>
  <Paragraphs>13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Communications 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acer</cp:lastModifiedBy>
  <cp:revision>19</cp:revision>
  <dcterms:created xsi:type="dcterms:W3CDTF">2008-02-28T05:29:03Z</dcterms:created>
  <dcterms:modified xsi:type="dcterms:W3CDTF">2008-02-29T11:32:00Z</dcterms:modified>
</cp:coreProperties>
</file>