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7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u"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u"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ru"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8795C5-5097-4AB2-A0A6-20786AE4C123}" type="datetimeFigureOut">
              <a:rPr lang="ar-SA" smtClean="0"/>
              <a:t>04/02/35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E0B71-724C-4936-92C1-24A612105F85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u"/>
    <p:sndAc>
      <p:stSnd>
        <p:snd r:embed="rId13" name="applause.wav" builtIn="1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oghati.net/upload/uploads/images/domain-38733fd0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oghati.net/upload/uploads/images/domain-e814c11c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00100" y="1000108"/>
            <a:ext cx="737315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ماذا ترين في الصور السابقة ؟ </a:t>
            </a:r>
          </a:p>
          <a:p>
            <a:pPr algn="ctr"/>
            <a:endParaRPr lang="ar-S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مااسم العمل الذي يقوم به؟ </a:t>
            </a:r>
          </a:p>
          <a:p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بم يتصف صاحب هذا العمل ؟</a:t>
            </a:r>
          </a:p>
          <a:p>
            <a:endParaRPr lang="ar-S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58" y="500042"/>
            <a:ext cx="831861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بم عمل الرسول صلى الله عليه وسلم ؟ </a:t>
            </a:r>
          </a:p>
          <a:p>
            <a:r>
              <a:rPr lang="ar-SA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أهم الأعمال التي قام بها النبي صلى الله عليه وسلم ؟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809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428097" y="2967335"/>
            <a:ext cx="3482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غارمة الغامدي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43</Words>
  <Application>Microsoft Office PowerPoint</Application>
  <PresentationFormat>عرض على الشاشة (3:4)‏</PresentationFormat>
  <Paragraphs>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أنا</dc:creator>
  <cp:lastModifiedBy>أنا</cp:lastModifiedBy>
  <cp:revision>2</cp:revision>
  <dcterms:created xsi:type="dcterms:W3CDTF">2013-12-07T08:50:25Z</dcterms:created>
  <dcterms:modified xsi:type="dcterms:W3CDTF">2013-12-07T09:03:25Z</dcterms:modified>
</cp:coreProperties>
</file>