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620F-77E1-42B4-AD48-F02B46E7DBE6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00E5-6840-41A3-90EF-2A1D86530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620F-77E1-42B4-AD48-F02B46E7DBE6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00E5-6840-41A3-90EF-2A1D86530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620F-77E1-42B4-AD48-F02B46E7DBE6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00E5-6840-41A3-90EF-2A1D86530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620F-77E1-42B4-AD48-F02B46E7DBE6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00E5-6840-41A3-90EF-2A1D86530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620F-77E1-42B4-AD48-F02B46E7DBE6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00E5-6840-41A3-90EF-2A1D86530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620F-77E1-42B4-AD48-F02B46E7DBE6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00E5-6840-41A3-90EF-2A1D86530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620F-77E1-42B4-AD48-F02B46E7DBE6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00E5-6840-41A3-90EF-2A1D86530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620F-77E1-42B4-AD48-F02B46E7DBE6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00E5-6840-41A3-90EF-2A1D86530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620F-77E1-42B4-AD48-F02B46E7DBE6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00E5-6840-41A3-90EF-2A1D86530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620F-77E1-42B4-AD48-F02B46E7DBE6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00E5-6840-41A3-90EF-2A1D86530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620F-77E1-42B4-AD48-F02B46E7DBE6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00E5-6840-41A3-90EF-2A1D86530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D620F-77E1-42B4-AD48-F02B46E7DBE6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200E5-6840-41A3-90EF-2A1D865306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ilingice.com/wordpress/wp-content/uploads/2011/01/Breaking-The-Chain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14488"/>
            <a:ext cx="6000792" cy="2771775"/>
          </a:xfrm>
          <a:prstGeom prst="rect">
            <a:avLst/>
          </a:prstGeom>
          <a:noFill/>
        </p:spPr>
      </p:pic>
      <p:pic>
        <p:nvPicPr>
          <p:cNvPr id="1028" name="Picture 4" descr="http://www.healthyvitagarden.com/wp-content/uploads/2014/01/no-junk-fo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4495812" cy="304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428728" y="1214422"/>
            <a:ext cx="6957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Breaking the habit-getting healthy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28596" y="285728"/>
            <a:ext cx="905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Unit:6</a:t>
            </a:r>
          </a:p>
          <a:p>
            <a:r>
              <a:rPr lang="en-US" b="1" dirty="0" smtClean="0"/>
              <a:t>reading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illustrationsof.com/royalty-free-menu-clipart-illustration-747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85720" y="642918"/>
            <a:ext cx="4500562" cy="59093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• Pick up some menus from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restaurants and read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them carefully, paying attention to the ingredients of each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dish.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• You might go to the supermarket and wander around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making a list of all the food and ingredients that you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find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attractive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• If a friend insists 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offering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you junk food, turn down the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offer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and treat yourself to something nice. 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• Make a list of all the things you enjoy doing but had to give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up because you gained weight or do not feel energetic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enough.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omps.gograph.com/chef-menu-holding-a-blackboard-showing-todays-special_gg60068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429552" cy="6072206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643174" y="6429396"/>
            <a:ext cx="4357718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3500430" y="164305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After Reading</a:t>
            </a:r>
          </a:p>
          <a:p>
            <a:pPr marL="342900" indent="-342900">
              <a:buAutoNum type="alphaUcPeriod"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Answer </a:t>
            </a:r>
            <a:r>
              <a:rPr lang="en-US" b="1" i="1" dirty="0">
                <a:solidFill>
                  <a:schemeClr val="bg2">
                    <a:lumMod val="75000"/>
                  </a:schemeClr>
                </a:solidFill>
              </a:rPr>
              <a:t>true or false according to the information in the reading</a:t>
            </a: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AutoNum type="alphaUcPeriod"/>
            </a:pPr>
            <a:endParaRPr lang="en-US" b="1" i="1" dirty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endParaRPr lang="en-US" b="1" i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1. ___ Eating habits affect the way one’s brain operates.</a:t>
            </a:r>
          </a:p>
          <a:p>
            <a:r>
              <a:rPr lang="en-US" b="1" dirty="0">
                <a:solidFill>
                  <a:schemeClr val="bg1"/>
                </a:solidFill>
              </a:rPr>
              <a:t>2. ___ Associating hunger with fast food is a sign of addiction.</a:t>
            </a:r>
          </a:p>
          <a:p>
            <a:r>
              <a:rPr lang="en-US" b="1" dirty="0">
                <a:solidFill>
                  <a:schemeClr val="bg1"/>
                </a:solidFill>
              </a:rPr>
              <a:t>3. ___ Comfort eating is associated with healthy food.</a:t>
            </a:r>
          </a:p>
          <a:p>
            <a:r>
              <a:rPr lang="en-US" b="1" dirty="0">
                <a:solidFill>
                  <a:schemeClr val="bg1"/>
                </a:solidFill>
              </a:rPr>
              <a:t>4. ___ If you cannot stop eating junk food immediately, there is no hope of ever breaking the habit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s.123rf.com/400wm/400/400/wayoutwest/wayoutwest1102/wayoutwest110200002/8790290-empty-menu-board-stand-sign-isolated-over-wh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7000924" cy="5453074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 rot="21349215">
            <a:off x="3143240" y="1857364"/>
            <a:ext cx="3588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Prepared by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Miss Sara</a:t>
            </a:r>
            <a:endParaRPr lang="ar-S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humbs.dreamstime.com/z/woman-eating-junk-food-2445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438775" cy="6858000"/>
          </a:xfrm>
          <a:prstGeom prst="rect">
            <a:avLst/>
          </a:prstGeom>
          <a:noFill/>
        </p:spPr>
      </p:pic>
      <p:sp>
        <p:nvSpPr>
          <p:cNvPr id="4" name="وسيلة شرح مستطيلة مستديرة الزوايا 3"/>
          <p:cNvSpPr/>
          <p:nvPr/>
        </p:nvSpPr>
        <p:spPr>
          <a:xfrm>
            <a:off x="5357818" y="1214422"/>
            <a:ext cx="3286148" cy="3429024"/>
          </a:xfrm>
          <a:prstGeom prst="wedgeRoundRect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hat you think are the main ingredients that attract people to junk food. Share your answers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with the class.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5857884" y="5143512"/>
            <a:ext cx="428628" cy="3571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eagleonline.com/wp-content/uploads/to-do-li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000232" y="207167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The following is a checklist to help you </a:t>
            </a:r>
            <a:r>
              <a:rPr lang="en-US" b="1" dirty="0" smtClean="0"/>
              <a:t>decide</a:t>
            </a:r>
          </a:p>
          <a:p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if it’s time for you </a:t>
            </a:r>
            <a:r>
              <a:rPr lang="en-US" b="1" dirty="0" smtClean="0"/>
              <a:t>or a </a:t>
            </a:r>
            <a:r>
              <a:rPr lang="en-US" b="1" dirty="0"/>
              <a:t>friend to change </a:t>
            </a:r>
            <a:r>
              <a:rPr lang="en-US" b="1" dirty="0" smtClean="0"/>
              <a:t>eating</a:t>
            </a:r>
          </a:p>
          <a:p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habits. Just ONE “warning sign” should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Be enough reason to take action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lipsahoy.com/clipart2/aw48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3071802" cy="4000504"/>
          </a:xfrm>
          <a:prstGeom prst="rect">
            <a:avLst/>
          </a:prstGeom>
          <a:noFill/>
        </p:spPr>
      </p:pic>
      <p:pic>
        <p:nvPicPr>
          <p:cNvPr id="17412" name="Picture 4" descr="http://www.clipartguide.com/_named_clipart_images/0511-0809-1914-3838_Man_Eating_a_Huge_Sandwich_as_a_Late_Night_Snack_clipart_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71811"/>
            <a:ext cx="4786314" cy="378619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642910" y="100010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خطط انسيابي: تخزين بالوصول التسلسلي 4"/>
          <p:cNvSpPr/>
          <p:nvPr/>
        </p:nvSpPr>
        <p:spPr>
          <a:xfrm>
            <a:off x="1428728" y="214290"/>
            <a:ext cx="5143536" cy="3000396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􀀗 You shouldn’t think ‘junk food’ the minute you start feeling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hungry. There never is an acceptable reason for this. It is a definite sign of a habit that is on the way to becoming an addiction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humbs.dreamstime.com/z/hungry-kid-86767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4572000" cy="4357694"/>
          </a:xfrm>
          <a:prstGeom prst="rect">
            <a:avLst/>
          </a:prstGeom>
          <a:noFill/>
        </p:spPr>
      </p:pic>
      <p:pic>
        <p:nvPicPr>
          <p:cNvPr id="19460" name="Picture 4" descr="http://images.clipartof.com/small/1048910-Royalty-Free-RF-Clip-Art-Illustration-Of-A-Sad-Boy-Pou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81250"/>
            <a:ext cx="4572000" cy="4476750"/>
          </a:xfrm>
          <a:prstGeom prst="rect">
            <a:avLst/>
          </a:prstGeom>
          <a:noFill/>
        </p:spPr>
      </p:pic>
      <p:sp>
        <p:nvSpPr>
          <p:cNvPr id="4" name="وسيلة شرح مستطيلة مستديرة الزوايا 3"/>
          <p:cNvSpPr/>
          <p:nvPr/>
        </p:nvSpPr>
        <p:spPr>
          <a:xfrm>
            <a:off x="2928926" y="214290"/>
            <a:ext cx="4214842" cy="250033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Comfort eating is usually associated with junk food and in general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high calorie food that is also high in carbohydrates [starch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sugar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] and saturated fat. If you run to the nearest fast food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chain every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time you feel down, you know it is out of control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humbs.dreamstime.com/z/cartoon-man-healthy-junk-food-decision-vector-illustration-monochrome-character-pondering-businessman-choosing-apple-39131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6858001"/>
          </a:xfrm>
          <a:prstGeom prst="rect">
            <a:avLst/>
          </a:prstGeom>
          <a:noFill/>
        </p:spPr>
      </p:pic>
      <p:sp>
        <p:nvSpPr>
          <p:cNvPr id="3" name="مخطط انسيابي: تخزين بالوصول التسلسلي 2"/>
          <p:cNvSpPr/>
          <p:nvPr/>
        </p:nvSpPr>
        <p:spPr>
          <a:xfrm>
            <a:off x="4929190" y="357166"/>
            <a:ext cx="4071966" cy="5357850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 healthy, nutritious meal does not have to be bland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boring. When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pushed you can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picture appetizing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dishes that do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not contain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fries or fatty ingredients but you still prefer to get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hold of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 beef burger or a pizza. You know it’s not the best food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 you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You know that you are going to feel sleepy and tired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after you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have eaten.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oodwallpaper.info/wp-content/uploads/2014/07/family-eating-breakfast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9144000" cy="3214686"/>
          </a:xfrm>
          <a:prstGeom prst="rect">
            <a:avLst/>
          </a:prstGeom>
          <a:noFill/>
        </p:spPr>
      </p:pic>
      <p:sp>
        <p:nvSpPr>
          <p:cNvPr id="3" name="وسيلة شرح على شكل سحابة 2"/>
          <p:cNvSpPr/>
          <p:nvPr/>
        </p:nvSpPr>
        <p:spPr>
          <a:xfrm>
            <a:off x="214282" y="0"/>
            <a:ext cx="8143932" cy="40005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To be honest, healthy is a relative term. It all depends 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your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alternatives are. There are ‘healthier’ choices you can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make even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at a fast food restaurant. You might, for example, order salad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as a side dish instead of a second helping of fries. You could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avoid condiments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such as ketchup or mayonnaise or eat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chicken burger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You know all this, you have promised yourself to do it next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time you are there, but somehow it never happens. You keep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 insisting that those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dishes take longer to prepare.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hristart.com/IMAGES-art9ab/clipart/1089/listen-for-advi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85720" y="2643182"/>
            <a:ext cx="49373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 break a habit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 should!!.....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4282" y="1428736"/>
            <a:ext cx="4572000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smtClean="0"/>
              <a:t>• </a:t>
            </a:r>
            <a:r>
              <a:rPr lang="en-US" dirty="0" smtClean="0"/>
              <a:t>You </a:t>
            </a:r>
            <a:r>
              <a:rPr lang="en-US" dirty="0"/>
              <a:t>ought to decide on your own if it’s best to cut down </a:t>
            </a:r>
            <a:r>
              <a:rPr lang="en-US" dirty="0" smtClean="0"/>
              <a:t>on the </a:t>
            </a:r>
            <a:r>
              <a:rPr lang="en-US" dirty="0"/>
              <a:t>amount of junk food you eat, gradually over a period </a:t>
            </a:r>
            <a:r>
              <a:rPr lang="en-US" dirty="0" smtClean="0"/>
              <a:t>of time</a:t>
            </a:r>
            <a:r>
              <a:rPr lang="en-US" dirty="0"/>
              <a:t>, or whether it’s best to stop altogether for some time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• You should allow yourself some time to do it </a:t>
            </a:r>
            <a:r>
              <a:rPr lang="en-US" dirty="0" smtClean="0"/>
              <a:t>successfully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• You shouldn’t give up simply because you were with </a:t>
            </a:r>
            <a:r>
              <a:rPr lang="en-US" dirty="0" smtClean="0"/>
              <a:t>friends and </a:t>
            </a:r>
            <a:r>
              <a:rPr lang="en-US" dirty="0"/>
              <a:t>joined them for dinner at a fast food restaurant, </a:t>
            </a:r>
            <a:r>
              <a:rPr lang="en-US" dirty="0" smtClean="0"/>
              <a:t>or because </a:t>
            </a:r>
            <a:r>
              <a:rPr lang="en-US" dirty="0"/>
              <a:t>you helped yourself to a few fries.</a:t>
            </a:r>
          </a:p>
        </p:txBody>
      </p:sp>
      <p:pic>
        <p:nvPicPr>
          <p:cNvPr id="22530" name="Picture 2" descr="http://previews.123rf.com/images/natalyaprok/natalyaprok1103/natalyaprok110300024/9214189-there-is-a-collection-of-anti-fast-food-signs-food-unhealthy-forbid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600</Words>
  <Application>Microsoft Office PowerPoint</Application>
  <PresentationFormat>عرض على الشاشة (3:4)‏</PresentationFormat>
  <Paragraphs>54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VIP</dc:creator>
  <cp:lastModifiedBy>VIP</cp:lastModifiedBy>
  <cp:revision>11</cp:revision>
  <dcterms:created xsi:type="dcterms:W3CDTF">2014-12-10T12:03:14Z</dcterms:created>
  <dcterms:modified xsi:type="dcterms:W3CDTF">2014-12-10T13:48:06Z</dcterms:modified>
</cp:coreProperties>
</file>